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23"/>
  </p:notesMasterIdLst>
  <p:handoutMasterIdLst>
    <p:handoutMasterId r:id="rId24"/>
  </p:handoutMasterIdLst>
  <p:sldIdLst>
    <p:sldId id="265" r:id="rId2"/>
    <p:sldId id="266" r:id="rId3"/>
    <p:sldId id="289" r:id="rId4"/>
    <p:sldId id="270" r:id="rId5"/>
    <p:sldId id="271" r:id="rId6"/>
    <p:sldId id="272" r:id="rId7"/>
    <p:sldId id="273" r:id="rId8"/>
    <p:sldId id="283" r:id="rId9"/>
    <p:sldId id="274" r:id="rId10"/>
    <p:sldId id="276" r:id="rId11"/>
    <p:sldId id="277" r:id="rId12"/>
    <p:sldId id="280" r:id="rId13"/>
    <p:sldId id="281" r:id="rId14"/>
    <p:sldId id="284" r:id="rId15"/>
    <p:sldId id="285" r:id="rId16"/>
    <p:sldId id="286" r:id="rId17"/>
    <p:sldId id="287" r:id="rId18"/>
    <p:sldId id="288" r:id="rId19"/>
    <p:sldId id="278" r:id="rId20"/>
    <p:sldId id="279" r:id="rId21"/>
    <p:sldId id="28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434" autoAdjust="0"/>
  </p:normalViewPr>
  <p:slideViewPr>
    <p:cSldViewPr snapToGrid="0" showGuides="1">
      <p:cViewPr varScale="1">
        <p:scale>
          <a:sx n="74" d="100"/>
          <a:sy n="74" d="100"/>
        </p:scale>
        <p:origin x="576" y="7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76" d="100"/>
          <a:sy n="76" d="100"/>
        </p:scale>
        <p:origin x="241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image" Target="../media/image5.jpg"/></Relationships>
</file>

<file path=ppt/diagrams/_rels/drawing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image" Target="../media/image5.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593F46-E653-4525-B381-BEEE70B7731E}" type="doc">
      <dgm:prSet loTypeId="urn:microsoft.com/office/officeart/2005/8/layout/vList3" loCatId="list" qsTypeId="urn:microsoft.com/office/officeart/2005/8/quickstyle/simple4" qsCatId="simple" csTypeId="urn:microsoft.com/office/officeart/2005/8/colors/accent1_2" csCatId="accent1" phldr="1"/>
      <dgm:spPr/>
    </dgm:pt>
    <dgm:pt modelId="{4B39A87B-63B0-474E-B4B0-EBA47DBAA8F9}">
      <dgm:prSet phldrT="[Text]"/>
      <dgm:spPr/>
      <dgm:t>
        <a:bodyPr/>
        <a:lstStyle/>
        <a:p>
          <a:pPr algn="ctr"/>
          <a:r>
            <a:rPr lang="en-IN" dirty="0" smtClean="0"/>
            <a:t>Interior decor websites provides a more conventional solutions to the design challenges posed by users. They lacks in its services to meet the requirements of users with minimal budget who envision a space devoid of luxury and expensive accessories.</a:t>
          </a:r>
          <a:endParaRPr lang="en-IN" dirty="0"/>
        </a:p>
      </dgm:t>
    </dgm:pt>
    <dgm:pt modelId="{15CBC531-DF1A-4363-A0CD-DAB921AB52A5}" type="parTrans" cxnId="{F81C3A25-DB74-4DA4-9371-62FA0A1811F4}">
      <dgm:prSet/>
      <dgm:spPr/>
      <dgm:t>
        <a:bodyPr/>
        <a:lstStyle/>
        <a:p>
          <a:endParaRPr lang="en-IN"/>
        </a:p>
      </dgm:t>
    </dgm:pt>
    <dgm:pt modelId="{0DC7E630-DD42-40E0-997D-FB1CA837BDA2}" type="sibTrans" cxnId="{F81C3A25-DB74-4DA4-9371-62FA0A1811F4}">
      <dgm:prSet/>
      <dgm:spPr/>
      <dgm:t>
        <a:bodyPr/>
        <a:lstStyle/>
        <a:p>
          <a:endParaRPr lang="en-IN"/>
        </a:p>
      </dgm:t>
    </dgm:pt>
    <dgm:pt modelId="{93695DD3-6D24-4A0F-914C-9AC6BBA650D9}">
      <dgm:prSet phldrT="[Text]"/>
      <dgm:spPr/>
      <dgm:t>
        <a:bodyPr/>
        <a:lstStyle/>
        <a:p>
          <a:r>
            <a:rPr lang="en-IN" dirty="0" smtClean="0"/>
            <a:t>IDV includes the development of a dynamic and comprehensive website for interior decor business. It also eases user's design quest by dispalying the vision board for design process.</a:t>
          </a:r>
          <a:endParaRPr lang="en-IN" dirty="0"/>
        </a:p>
      </dgm:t>
    </dgm:pt>
    <dgm:pt modelId="{159EEBD2-95DB-40BF-8CCE-B930B70D4310}" type="parTrans" cxnId="{09BB65ED-4492-4D3F-9D84-1A5137DA9638}">
      <dgm:prSet/>
      <dgm:spPr/>
      <dgm:t>
        <a:bodyPr/>
        <a:lstStyle/>
        <a:p>
          <a:endParaRPr lang="en-IN"/>
        </a:p>
      </dgm:t>
    </dgm:pt>
    <dgm:pt modelId="{F381128C-AF17-412D-8AFA-FDDAFF647374}" type="sibTrans" cxnId="{09BB65ED-4492-4D3F-9D84-1A5137DA9638}">
      <dgm:prSet/>
      <dgm:spPr/>
      <dgm:t>
        <a:bodyPr/>
        <a:lstStyle/>
        <a:p>
          <a:endParaRPr lang="en-IN"/>
        </a:p>
      </dgm:t>
    </dgm:pt>
    <dgm:pt modelId="{A6D3C8F7-0A5B-44A1-85B5-2E1365242801}">
      <dgm:prSet phldrT="[Text]"/>
      <dgm:spPr/>
      <dgm:t>
        <a:bodyPr/>
        <a:lstStyle/>
        <a:p>
          <a:r>
            <a:rPr lang="en-IN" dirty="0" smtClean="0"/>
            <a:t>This is done by using Hyper Text Markup Language, Cascading Style Sheets, JavaScript and PHP techologies to make a interactive sleek user interface for the website. XAMPP server is used to create login page and retrieve data</a:t>
          </a:r>
          <a:endParaRPr lang="en-IN" dirty="0"/>
        </a:p>
      </dgm:t>
    </dgm:pt>
    <dgm:pt modelId="{F2020A83-7948-4FC8-A4C2-FE83FBCBCA93}" type="parTrans" cxnId="{9D278C73-3B90-4223-B016-CB82A33CF2A6}">
      <dgm:prSet/>
      <dgm:spPr/>
      <dgm:t>
        <a:bodyPr/>
        <a:lstStyle/>
        <a:p>
          <a:endParaRPr lang="en-IN"/>
        </a:p>
      </dgm:t>
    </dgm:pt>
    <dgm:pt modelId="{685B361C-20DC-4889-91DB-BB558A410DD6}" type="sibTrans" cxnId="{9D278C73-3B90-4223-B016-CB82A33CF2A6}">
      <dgm:prSet/>
      <dgm:spPr/>
      <dgm:t>
        <a:bodyPr/>
        <a:lstStyle/>
        <a:p>
          <a:endParaRPr lang="en-IN"/>
        </a:p>
      </dgm:t>
    </dgm:pt>
    <dgm:pt modelId="{DF3DFDB4-98F7-419D-B27C-8FD68E3941D4}" type="pres">
      <dgm:prSet presAssocID="{22593F46-E653-4525-B381-BEEE70B7731E}" presName="linearFlow" presStyleCnt="0">
        <dgm:presLayoutVars>
          <dgm:dir/>
          <dgm:resizeHandles val="exact"/>
        </dgm:presLayoutVars>
      </dgm:prSet>
      <dgm:spPr/>
    </dgm:pt>
    <dgm:pt modelId="{477BC37F-FBD7-41CC-B96E-BBF5468A493D}" type="pres">
      <dgm:prSet presAssocID="{4B39A87B-63B0-474E-B4B0-EBA47DBAA8F9}" presName="composite" presStyleCnt="0"/>
      <dgm:spPr/>
    </dgm:pt>
    <dgm:pt modelId="{68DA10DA-FDBC-49C2-937D-E72E9BF8A1B9}" type="pres">
      <dgm:prSet presAssocID="{4B39A87B-63B0-474E-B4B0-EBA47DBAA8F9}"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10000" r="-10000"/>
          </a:stretch>
        </a:blipFill>
      </dgm:spPr>
    </dgm:pt>
    <dgm:pt modelId="{0F8986D2-5EDC-47E2-B391-267F0FAF1474}" type="pres">
      <dgm:prSet presAssocID="{4B39A87B-63B0-474E-B4B0-EBA47DBAA8F9}" presName="txShp" presStyleLbl="node1" presStyleIdx="0" presStyleCnt="3">
        <dgm:presLayoutVars>
          <dgm:bulletEnabled val="1"/>
        </dgm:presLayoutVars>
      </dgm:prSet>
      <dgm:spPr/>
      <dgm:t>
        <a:bodyPr/>
        <a:lstStyle/>
        <a:p>
          <a:endParaRPr lang="en-IN"/>
        </a:p>
      </dgm:t>
    </dgm:pt>
    <dgm:pt modelId="{F1B23A6D-B9F7-4043-A1C9-E09CCE44BAAF}" type="pres">
      <dgm:prSet presAssocID="{0DC7E630-DD42-40E0-997D-FB1CA837BDA2}" presName="spacing" presStyleCnt="0"/>
      <dgm:spPr/>
    </dgm:pt>
    <dgm:pt modelId="{2A0D88E4-C8C4-4899-9115-57DCDEA0C3D6}" type="pres">
      <dgm:prSet presAssocID="{93695DD3-6D24-4A0F-914C-9AC6BBA650D9}" presName="composite" presStyleCnt="0"/>
      <dgm:spPr/>
    </dgm:pt>
    <dgm:pt modelId="{9A522310-6DD2-4FC7-834B-5D3AFF4B47F5}" type="pres">
      <dgm:prSet presAssocID="{93695DD3-6D24-4A0F-914C-9AC6BBA650D9}" presName="imgShp"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dgm:spPr>
      <dgm:t>
        <a:bodyPr/>
        <a:lstStyle/>
        <a:p>
          <a:endParaRPr lang="en-IN"/>
        </a:p>
      </dgm:t>
    </dgm:pt>
    <dgm:pt modelId="{7CD78531-93FC-4CF8-8F36-CB4E45174649}" type="pres">
      <dgm:prSet presAssocID="{93695DD3-6D24-4A0F-914C-9AC6BBA650D9}" presName="txShp" presStyleLbl="node1" presStyleIdx="1" presStyleCnt="3">
        <dgm:presLayoutVars>
          <dgm:bulletEnabled val="1"/>
        </dgm:presLayoutVars>
      </dgm:prSet>
      <dgm:spPr/>
      <dgm:t>
        <a:bodyPr/>
        <a:lstStyle/>
        <a:p>
          <a:endParaRPr lang="en-IN"/>
        </a:p>
      </dgm:t>
    </dgm:pt>
    <dgm:pt modelId="{8C9E379A-FC7C-40FC-9A42-5013C5E249E0}" type="pres">
      <dgm:prSet presAssocID="{F381128C-AF17-412D-8AFA-FDDAFF647374}" presName="spacing" presStyleCnt="0"/>
      <dgm:spPr/>
    </dgm:pt>
    <dgm:pt modelId="{30AE9F71-DA9B-454B-843D-21C2D3909561}" type="pres">
      <dgm:prSet presAssocID="{A6D3C8F7-0A5B-44A1-85B5-2E1365242801}" presName="composite" presStyleCnt="0"/>
      <dgm:spPr/>
    </dgm:pt>
    <dgm:pt modelId="{A2ED1F4B-6A6F-438C-BE91-C15D2E73CB83}" type="pres">
      <dgm:prSet presAssocID="{A6D3C8F7-0A5B-44A1-85B5-2E1365242801}" presName="imgShp"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39000" r="-39000"/>
          </a:stretch>
        </a:blipFill>
      </dgm:spPr>
    </dgm:pt>
    <dgm:pt modelId="{B80FE565-1EC2-4047-954C-8F21DF4F076C}" type="pres">
      <dgm:prSet presAssocID="{A6D3C8F7-0A5B-44A1-85B5-2E1365242801}" presName="txShp" presStyleLbl="node1" presStyleIdx="2" presStyleCnt="3">
        <dgm:presLayoutVars>
          <dgm:bulletEnabled val="1"/>
        </dgm:presLayoutVars>
      </dgm:prSet>
      <dgm:spPr/>
      <dgm:t>
        <a:bodyPr/>
        <a:lstStyle/>
        <a:p>
          <a:endParaRPr lang="en-IN"/>
        </a:p>
      </dgm:t>
    </dgm:pt>
  </dgm:ptLst>
  <dgm:cxnLst>
    <dgm:cxn modelId="{09BB65ED-4492-4D3F-9D84-1A5137DA9638}" srcId="{22593F46-E653-4525-B381-BEEE70B7731E}" destId="{93695DD3-6D24-4A0F-914C-9AC6BBA650D9}" srcOrd="1" destOrd="0" parTransId="{159EEBD2-95DB-40BF-8CCE-B930B70D4310}" sibTransId="{F381128C-AF17-412D-8AFA-FDDAFF647374}"/>
    <dgm:cxn modelId="{16330285-8015-42A5-94B0-E16F44E5A8A3}" type="presOf" srcId="{22593F46-E653-4525-B381-BEEE70B7731E}" destId="{DF3DFDB4-98F7-419D-B27C-8FD68E3941D4}" srcOrd="0" destOrd="0" presId="urn:microsoft.com/office/officeart/2005/8/layout/vList3"/>
    <dgm:cxn modelId="{F81C3A25-DB74-4DA4-9371-62FA0A1811F4}" srcId="{22593F46-E653-4525-B381-BEEE70B7731E}" destId="{4B39A87B-63B0-474E-B4B0-EBA47DBAA8F9}" srcOrd="0" destOrd="0" parTransId="{15CBC531-DF1A-4363-A0CD-DAB921AB52A5}" sibTransId="{0DC7E630-DD42-40E0-997D-FB1CA837BDA2}"/>
    <dgm:cxn modelId="{40111C12-80D3-4618-9B43-F41E00015B78}" type="presOf" srcId="{A6D3C8F7-0A5B-44A1-85B5-2E1365242801}" destId="{B80FE565-1EC2-4047-954C-8F21DF4F076C}" srcOrd="0" destOrd="0" presId="urn:microsoft.com/office/officeart/2005/8/layout/vList3"/>
    <dgm:cxn modelId="{6E3804B3-6AD7-48BD-A982-F9BBCAA2E980}" type="presOf" srcId="{93695DD3-6D24-4A0F-914C-9AC6BBA650D9}" destId="{7CD78531-93FC-4CF8-8F36-CB4E45174649}" srcOrd="0" destOrd="0" presId="urn:microsoft.com/office/officeart/2005/8/layout/vList3"/>
    <dgm:cxn modelId="{9D278C73-3B90-4223-B016-CB82A33CF2A6}" srcId="{22593F46-E653-4525-B381-BEEE70B7731E}" destId="{A6D3C8F7-0A5B-44A1-85B5-2E1365242801}" srcOrd="2" destOrd="0" parTransId="{F2020A83-7948-4FC8-A4C2-FE83FBCBCA93}" sibTransId="{685B361C-20DC-4889-91DB-BB558A410DD6}"/>
    <dgm:cxn modelId="{33A8BBD0-F055-46FA-9E5E-89C4478A710D}" type="presOf" srcId="{4B39A87B-63B0-474E-B4B0-EBA47DBAA8F9}" destId="{0F8986D2-5EDC-47E2-B391-267F0FAF1474}" srcOrd="0" destOrd="0" presId="urn:microsoft.com/office/officeart/2005/8/layout/vList3"/>
    <dgm:cxn modelId="{62AEFEFD-630C-41C8-BD4A-6440B008B88D}" type="presParOf" srcId="{DF3DFDB4-98F7-419D-B27C-8FD68E3941D4}" destId="{477BC37F-FBD7-41CC-B96E-BBF5468A493D}" srcOrd="0" destOrd="0" presId="urn:microsoft.com/office/officeart/2005/8/layout/vList3"/>
    <dgm:cxn modelId="{C3B8185E-7040-4005-BB95-CB556D4A5A96}" type="presParOf" srcId="{477BC37F-FBD7-41CC-B96E-BBF5468A493D}" destId="{68DA10DA-FDBC-49C2-937D-E72E9BF8A1B9}" srcOrd="0" destOrd="0" presId="urn:microsoft.com/office/officeart/2005/8/layout/vList3"/>
    <dgm:cxn modelId="{CCA34535-C876-4525-AE0D-4A00C383EE16}" type="presParOf" srcId="{477BC37F-FBD7-41CC-B96E-BBF5468A493D}" destId="{0F8986D2-5EDC-47E2-B391-267F0FAF1474}" srcOrd="1" destOrd="0" presId="urn:microsoft.com/office/officeart/2005/8/layout/vList3"/>
    <dgm:cxn modelId="{B3084BE8-262B-4247-A84B-F4E05081E538}" type="presParOf" srcId="{DF3DFDB4-98F7-419D-B27C-8FD68E3941D4}" destId="{F1B23A6D-B9F7-4043-A1C9-E09CCE44BAAF}" srcOrd="1" destOrd="0" presId="urn:microsoft.com/office/officeart/2005/8/layout/vList3"/>
    <dgm:cxn modelId="{71B85D46-B730-41E9-832E-5B3CE9355F3A}" type="presParOf" srcId="{DF3DFDB4-98F7-419D-B27C-8FD68E3941D4}" destId="{2A0D88E4-C8C4-4899-9115-57DCDEA0C3D6}" srcOrd="2" destOrd="0" presId="urn:microsoft.com/office/officeart/2005/8/layout/vList3"/>
    <dgm:cxn modelId="{2A1024E2-BF06-46D9-84E2-8EDF795F975A}" type="presParOf" srcId="{2A0D88E4-C8C4-4899-9115-57DCDEA0C3D6}" destId="{9A522310-6DD2-4FC7-834B-5D3AFF4B47F5}" srcOrd="0" destOrd="0" presId="urn:microsoft.com/office/officeart/2005/8/layout/vList3"/>
    <dgm:cxn modelId="{5BF0CFE6-F176-4EC1-97D7-F1CD547E0625}" type="presParOf" srcId="{2A0D88E4-C8C4-4899-9115-57DCDEA0C3D6}" destId="{7CD78531-93FC-4CF8-8F36-CB4E45174649}" srcOrd="1" destOrd="0" presId="urn:microsoft.com/office/officeart/2005/8/layout/vList3"/>
    <dgm:cxn modelId="{46422564-2F9E-4B6E-8C5E-8BA2F72F5003}" type="presParOf" srcId="{DF3DFDB4-98F7-419D-B27C-8FD68E3941D4}" destId="{8C9E379A-FC7C-40FC-9A42-5013C5E249E0}" srcOrd="3" destOrd="0" presId="urn:microsoft.com/office/officeart/2005/8/layout/vList3"/>
    <dgm:cxn modelId="{2BCD64F7-DCAA-4E0C-90E7-C20609779CE3}" type="presParOf" srcId="{DF3DFDB4-98F7-419D-B27C-8FD68E3941D4}" destId="{30AE9F71-DA9B-454B-843D-21C2D3909561}" srcOrd="4" destOrd="0" presId="urn:microsoft.com/office/officeart/2005/8/layout/vList3"/>
    <dgm:cxn modelId="{F337772B-37BA-4E13-8AAA-E320337869AD}" type="presParOf" srcId="{30AE9F71-DA9B-454B-843D-21C2D3909561}" destId="{A2ED1F4B-6A6F-438C-BE91-C15D2E73CB83}" srcOrd="0" destOrd="0" presId="urn:microsoft.com/office/officeart/2005/8/layout/vList3"/>
    <dgm:cxn modelId="{8814A237-005E-40F0-AA1F-2234C9E74F14}" type="presParOf" srcId="{30AE9F71-DA9B-454B-843D-21C2D3909561}" destId="{B80FE565-1EC2-4047-954C-8F21DF4F076C}"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B6CFEE4-352A-4DFE-9C4C-A55A217134C8}"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IN"/>
        </a:p>
      </dgm:t>
    </dgm:pt>
    <dgm:pt modelId="{CB861FA6-CAD7-450E-B95B-01830A8B09B6}">
      <dgm:prSet phldrT="[Text]"/>
      <dgm:spPr/>
      <dgm:t>
        <a:bodyPr/>
        <a:lstStyle/>
        <a:p>
          <a:r>
            <a:rPr lang="en-US" dirty="0" smtClean="0"/>
            <a:t>   </a:t>
          </a:r>
          <a:r>
            <a:rPr lang="en-IN" dirty="0" smtClean="0"/>
            <a:t> </a:t>
          </a:r>
          <a:r>
            <a:rPr lang="en-IN" dirty="0" smtClean="0"/>
            <a:t>CONTACT US</a:t>
          </a:r>
          <a:endParaRPr lang="en-IN" dirty="0"/>
        </a:p>
      </dgm:t>
    </dgm:pt>
    <dgm:pt modelId="{BAC55D28-9B67-4D9E-ACC9-6D73D59C8CD2}" type="parTrans" cxnId="{2C19EFD9-F37A-4CEF-A80D-15B6169C1704}">
      <dgm:prSet/>
      <dgm:spPr/>
      <dgm:t>
        <a:bodyPr/>
        <a:lstStyle/>
        <a:p>
          <a:endParaRPr lang="en-IN"/>
        </a:p>
      </dgm:t>
    </dgm:pt>
    <dgm:pt modelId="{EC5CEB9E-A72D-40DD-B445-DB9D4CDFE438}" type="sibTrans" cxnId="{2C19EFD9-F37A-4CEF-A80D-15B6169C1704}">
      <dgm:prSet/>
      <dgm:spPr/>
      <dgm:t>
        <a:bodyPr/>
        <a:lstStyle/>
        <a:p>
          <a:endParaRPr lang="en-IN"/>
        </a:p>
      </dgm:t>
    </dgm:pt>
    <dgm:pt modelId="{96E9A090-FFCD-403D-A920-3883EF85CEE0}">
      <dgm:prSet phldrT="[Text]"/>
      <dgm:spPr/>
      <dgm:t>
        <a:bodyPr/>
        <a:lstStyle/>
        <a:p>
          <a:endParaRPr lang="en-IN" dirty="0"/>
        </a:p>
      </dgm:t>
    </dgm:pt>
    <dgm:pt modelId="{1267C03E-CE10-40D0-85A3-F7E2CA58028A}" type="parTrans" cxnId="{DB8D4924-8687-44B8-B400-7B97EABC9E4F}">
      <dgm:prSet/>
      <dgm:spPr/>
      <dgm:t>
        <a:bodyPr/>
        <a:lstStyle/>
        <a:p>
          <a:endParaRPr lang="en-IN"/>
        </a:p>
      </dgm:t>
    </dgm:pt>
    <dgm:pt modelId="{0FD660D9-3C3A-4F67-98F2-1255D105F3B3}" type="sibTrans" cxnId="{DB8D4924-8687-44B8-B400-7B97EABC9E4F}">
      <dgm:prSet/>
      <dgm:spPr/>
      <dgm:t>
        <a:bodyPr/>
        <a:lstStyle/>
        <a:p>
          <a:endParaRPr lang="en-IN"/>
        </a:p>
      </dgm:t>
    </dgm:pt>
    <dgm:pt modelId="{57F49449-596E-4D35-8D13-DACD00F8441B}" type="pres">
      <dgm:prSet presAssocID="{0B6CFEE4-352A-4DFE-9C4C-A55A217134C8}" presName="linear" presStyleCnt="0">
        <dgm:presLayoutVars>
          <dgm:animLvl val="lvl"/>
          <dgm:resizeHandles val="exact"/>
        </dgm:presLayoutVars>
      </dgm:prSet>
      <dgm:spPr/>
      <dgm:t>
        <a:bodyPr/>
        <a:lstStyle/>
        <a:p>
          <a:endParaRPr lang="en-IN"/>
        </a:p>
      </dgm:t>
    </dgm:pt>
    <dgm:pt modelId="{93BFCED7-09A2-4FEA-83D3-F3F0B557CEEA}" type="pres">
      <dgm:prSet presAssocID="{CB861FA6-CAD7-450E-B95B-01830A8B09B6}" presName="parentText" presStyleLbl="node1" presStyleIdx="0" presStyleCnt="1" custScaleX="48781" custLinFactY="72518" custLinFactNeighborX="-2439" custLinFactNeighborY="100000">
        <dgm:presLayoutVars>
          <dgm:chMax val="0"/>
          <dgm:bulletEnabled val="1"/>
        </dgm:presLayoutVars>
      </dgm:prSet>
      <dgm:spPr/>
      <dgm:t>
        <a:bodyPr/>
        <a:lstStyle/>
        <a:p>
          <a:endParaRPr lang="en-IN"/>
        </a:p>
      </dgm:t>
    </dgm:pt>
    <dgm:pt modelId="{25A61549-81F6-4F33-909A-FA14ADD087FC}" type="pres">
      <dgm:prSet presAssocID="{CB861FA6-CAD7-450E-B95B-01830A8B09B6}" presName="childText" presStyleLbl="revTx" presStyleIdx="0" presStyleCnt="1">
        <dgm:presLayoutVars>
          <dgm:bulletEnabled val="1"/>
        </dgm:presLayoutVars>
      </dgm:prSet>
      <dgm:spPr/>
      <dgm:t>
        <a:bodyPr/>
        <a:lstStyle/>
        <a:p>
          <a:endParaRPr lang="en-IN"/>
        </a:p>
      </dgm:t>
    </dgm:pt>
  </dgm:ptLst>
  <dgm:cxnLst>
    <dgm:cxn modelId="{2C19EFD9-F37A-4CEF-A80D-15B6169C1704}" srcId="{0B6CFEE4-352A-4DFE-9C4C-A55A217134C8}" destId="{CB861FA6-CAD7-450E-B95B-01830A8B09B6}" srcOrd="0" destOrd="0" parTransId="{BAC55D28-9B67-4D9E-ACC9-6D73D59C8CD2}" sibTransId="{EC5CEB9E-A72D-40DD-B445-DB9D4CDFE438}"/>
    <dgm:cxn modelId="{6A4C3E75-57A8-4313-BEFD-898A39F2C2D7}" type="presOf" srcId="{CB861FA6-CAD7-450E-B95B-01830A8B09B6}" destId="{93BFCED7-09A2-4FEA-83D3-F3F0B557CEEA}" srcOrd="0" destOrd="0" presId="urn:microsoft.com/office/officeart/2005/8/layout/vList2"/>
    <dgm:cxn modelId="{DB8D4924-8687-44B8-B400-7B97EABC9E4F}" srcId="{CB861FA6-CAD7-450E-B95B-01830A8B09B6}" destId="{96E9A090-FFCD-403D-A920-3883EF85CEE0}" srcOrd="0" destOrd="0" parTransId="{1267C03E-CE10-40D0-85A3-F7E2CA58028A}" sibTransId="{0FD660D9-3C3A-4F67-98F2-1255D105F3B3}"/>
    <dgm:cxn modelId="{8F3668AC-3225-4D10-A18E-AD2B57662823}" type="presOf" srcId="{0B6CFEE4-352A-4DFE-9C4C-A55A217134C8}" destId="{57F49449-596E-4D35-8D13-DACD00F8441B}" srcOrd="0" destOrd="0" presId="urn:microsoft.com/office/officeart/2005/8/layout/vList2"/>
    <dgm:cxn modelId="{022DEE21-E3A0-4B25-B10F-EDC7F29D2E73}" type="presOf" srcId="{96E9A090-FFCD-403D-A920-3883EF85CEE0}" destId="{25A61549-81F6-4F33-909A-FA14ADD087FC}" srcOrd="0" destOrd="0" presId="urn:microsoft.com/office/officeart/2005/8/layout/vList2"/>
    <dgm:cxn modelId="{E0B6A176-27C9-4116-8820-D7BA8B86A9A8}" type="presParOf" srcId="{57F49449-596E-4D35-8D13-DACD00F8441B}" destId="{93BFCED7-09A2-4FEA-83D3-F3F0B557CEEA}" srcOrd="0" destOrd="0" presId="urn:microsoft.com/office/officeart/2005/8/layout/vList2"/>
    <dgm:cxn modelId="{DF319F2F-1912-42F3-B75A-1D3E20A5ABF1}" type="presParOf" srcId="{57F49449-596E-4D35-8D13-DACD00F8441B}" destId="{25A61549-81F6-4F33-909A-FA14ADD087FC}"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6486400-1F05-4549-AC45-67929F27DDF6}" type="doc">
      <dgm:prSet loTypeId="urn:microsoft.com/office/officeart/2008/layout/VerticalCurvedList" loCatId="list" qsTypeId="urn:microsoft.com/office/officeart/2005/8/quickstyle/3d1" qsCatId="3D" csTypeId="urn:microsoft.com/office/officeart/2005/8/colors/colorful4" csCatId="colorful" phldr="1"/>
      <dgm:spPr/>
      <dgm:t>
        <a:bodyPr/>
        <a:lstStyle/>
        <a:p>
          <a:endParaRPr lang="en-IN"/>
        </a:p>
      </dgm:t>
    </dgm:pt>
    <dgm:pt modelId="{D98B5703-A8E3-4FDE-8863-F46BDB9FE5E6}">
      <dgm:prSet phldrT="[Text]"/>
      <dgm:spPr/>
      <dgm:t>
        <a:bodyPr/>
        <a:lstStyle/>
        <a:p>
          <a:r>
            <a:rPr lang="en-IN" dirty="0" smtClean="0"/>
            <a:t>Mood boards will be created to assist the users envision the design of their space</a:t>
          </a:r>
          <a:endParaRPr lang="en-IN" dirty="0"/>
        </a:p>
      </dgm:t>
    </dgm:pt>
    <dgm:pt modelId="{CA0FD72B-8560-4ADB-A654-A60F3F8250AF}" type="parTrans" cxnId="{22A13673-4122-40B2-A61C-BCD5D6C9AA02}">
      <dgm:prSet/>
      <dgm:spPr/>
      <dgm:t>
        <a:bodyPr/>
        <a:lstStyle/>
        <a:p>
          <a:endParaRPr lang="en-IN"/>
        </a:p>
      </dgm:t>
    </dgm:pt>
    <dgm:pt modelId="{58ECE535-B91B-42E8-8045-D477C0EEC5D5}" type="sibTrans" cxnId="{22A13673-4122-40B2-A61C-BCD5D6C9AA02}">
      <dgm:prSet/>
      <dgm:spPr/>
      <dgm:t>
        <a:bodyPr/>
        <a:lstStyle/>
        <a:p>
          <a:endParaRPr lang="en-IN"/>
        </a:p>
      </dgm:t>
    </dgm:pt>
    <dgm:pt modelId="{0B718B2B-7C6A-41D1-A43D-6F98FBBF5904}">
      <dgm:prSet phldrT="[Text]"/>
      <dgm:spPr/>
      <dgm:t>
        <a:bodyPr/>
        <a:lstStyle/>
        <a:p>
          <a:r>
            <a:rPr lang="en-IN" dirty="0" smtClean="0"/>
            <a:t>Vision board will be created to emphasis on the processes involved in the design voyage</a:t>
          </a:r>
          <a:endParaRPr lang="en-IN" dirty="0"/>
        </a:p>
      </dgm:t>
    </dgm:pt>
    <dgm:pt modelId="{D739318F-8DA1-4A89-A0AC-C3636EFFC548}" type="parTrans" cxnId="{8BE795EF-68D3-4FE3-9901-29954C458FF4}">
      <dgm:prSet/>
      <dgm:spPr/>
      <dgm:t>
        <a:bodyPr/>
        <a:lstStyle/>
        <a:p>
          <a:endParaRPr lang="en-IN"/>
        </a:p>
      </dgm:t>
    </dgm:pt>
    <dgm:pt modelId="{ADC8BF37-71A0-465C-BC56-126D0878D483}" type="sibTrans" cxnId="{8BE795EF-68D3-4FE3-9901-29954C458FF4}">
      <dgm:prSet/>
      <dgm:spPr/>
      <dgm:t>
        <a:bodyPr/>
        <a:lstStyle/>
        <a:p>
          <a:endParaRPr lang="en-IN"/>
        </a:p>
      </dgm:t>
    </dgm:pt>
    <dgm:pt modelId="{AA390082-1FD3-4FD4-8CD2-50DD7F156962}">
      <dgm:prSet phldrT="[Text]"/>
      <dgm:spPr/>
      <dgm:t>
        <a:bodyPr/>
        <a:lstStyle/>
        <a:p>
          <a:r>
            <a:rPr lang="en-IN" dirty="0" smtClean="0"/>
            <a:t>FAQ section will be included to Reflect and respond to the audience’s needs wholly and thoroughly</a:t>
          </a:r>
          <a:endParaRPr lang="en-IN" dirty="0"/>
        </a:p>
      </dgm:t>
    </dgm:pt>
    <dgm:pt modelId="{00E1A4E9-62A4-4BE1-B5DF-5B4741C01045}" type="parTrans" cxnId="{8D6E886F-42A3-4215-8BBD-6717B0D70F7F}">
      <dgm:prSet/>
      <dgm:spPr/>
      <dgm:t>
        <a:bodyPr/>
        <a:lstStyle/>
        <a:p>
          <a:endParaRPr lang="en-IN"/>
        </a:p>
      </dgm:t>
    </dgm:pt>
    <dgm:pt modelId="{5A71AF42-38B3-4405-AD15-4E8081F232E1}" type="sibTrans" cxnId="{8D6E886F-42A3-4215-8BBD-6717B0D70F7F}">
      <dgm:prSet/>
      <dgm:spPr/>
      <dgm:t>
        <a:bodyPr/>
        <a:lstStyle/>
        <a:p>
          <a:endParaRPr lang="en-IN"/>
        </a:p>
      </dgm:t>
    </dgm:pt>
    <dgm:pt modelId="{EC9498FF-3010-4DFD-8C11-47BC955D260D}" type="pres">
      <dgm:prSet presAssocID="{C6486400-1F05-4549-AC45-67929F27DDF6}" presName="Name0" presStyleCnt="0">
        <dgm:presLayoutVars>
          <dgm:chMax val="7"/>
          <dgm:chPref val="7"/>
          <dgm:dir/>
        </dgm:presLayoutVars>
      </dgm:prSet>
      <dgm:spPr/>
      <dgm:t>
        <a:bodyPr/>
        <a:lstStyle/>
        <a:p>
          <a:endParaRPr lang="en-IN"/>
        </a:p>
      </dgm:t>
    </dgm:pt>
    <dgm:pt modelId="{9E58A337-38E7-48FE-806D-19966E778E3E}" type="pres">
      <dgm:prSet presAssocID="{C6486400-1F05-4549-AC45-67929F27DDF6}" presName="Name1" presStyleCnt="0"/>
      <dgm:spPr/>
    </dgm:pt>
    <dgm:pt modelId="{919A393E-9240-49FB-812D-E495AD569090}" type="pres">
      <dgm:prSet presAssocID="{C6486400-1F05-4549-AC45-67929F27DDF6}" presName="cycle" presStyleCnt="0"/>
      <dgm:spPr/>
    </dgm:pt>
    <dgm:pt modelId="{6ECDA7E0-9748-444C-9180-0C7418AEB2E5}" type="pres">
      <dgm:prSet presAssocID="{C6486400-1F05-4549-AC45-67929F27DDF6}" presName="srcNode" presStyleLbl="node1" presStyleIdx="0" presStyleCnt="3"/>
      <dgm:spPr/>
    </dgm:pt>
    <dgm:pt modelId="{156D1B32-6913-4D3F-8C3D-38D8B6A21247}" type="pres">
      <dgm:prSet presAssocID="{C6486400-1F05-4549-AC45-67929F27DDF6}" presName="conn" presStyleLbl="parChTrans1D2" presStyleIdx="0" presStyleCnt="1"/>
      <dgm:spPr/>
      <dgm:t>
        <a:bodyPr/>
        <a:lstStyle/>
        <a:p>
          <a:endParaRPr lang="en-IN"/>
        </a:p>
      </dgm:t>
    </dgm:pt>
    <dgm:pt modelId="{F93CB63E-70E0-4F81-A93E-C64D03379F02}" type="pres">
      <dgm:prSet presAssocID="{C6486400-1F05-4549-AC45-67929F27DDF6}" presName="extraNode" presStyleLbl="node1" presStyleIdx="0" presStyleCnt="3"/>
      <dgm:spPr/>
    </dgm:pt>
    <dgm:pt modelId="{540739F1-7C8A-4F79-9EE2-3ED9EFA1BFC9}" type="pres">
      <dgm:prSet presAssocID="{C6486400-1F05-4549-AC45-67929F27DDF6}" presName="dstNode" presStyleLbl="node1" presStyleIdx="0" presStyleCnt="3"/>
      <dgm:spPr/>
    </dgm:pt>
    <dgm:pt modelId="{6C0C4544-896F-41D4-A970-94FA4142018C}" type="pres">
      <dgm:prSet presAssocID="{D98B5703-A8E3-4FDE-8863-F46BDB9FE5E6}" presName="text_1" presStyleLbl="node1" presStyleIdx="0" presStyleCnt="3">
        <dgm:presLayoutVars>
          <dgm:bulletEnabled val="1"/>
        </dgm:presLayoutVars>
      </dgm:prSet>
      <dgm:spPr/>
      <dgm:t>
        <a:bodyPr/>
        <a:lstStyle/>
        <a:p>
          <a:endParaRPr lang="en-IN"/>
        </a:p>
      </dgm:t>
    </dgm:pt>
    <dgm:pt modelId="{26BC8563-5BA8-460F-985F-B204E0A75F76}" type="pres">
      <dgm:prSet presAssocID="{D98B5703-A8E3-4FDE-8863-F46BDB9FE5E6}" presName="accent_1" presStyleCnt="0"/>
      <dgm:spPr/>
    </dgm:pt>
    <dgm:pt modelId="{72B9ECA2-6F41-479A-AB4F-558B6CF77F9F}" type="pres">
      <dgm:prSet presAssocID="{D98B5703-A8E3-4FDE-8863-F46BDB9FE5E6}" presName="accentRepeatNode" presStyleLbl="solidFgAcc1" presStyleIdx="0" presStyleCnt="3"/>
      <dgm:spPr/>
    </dgm:pt>
    <dgm:pt modelId="{BF4DD925-6B1F-4A47-8043-62EFE647769B}" type="pres">
      <dgm:prSet presAssocID="{0B718B2B-7C6A-41D1-A43D-6F98FBBF5904}" presName="text_2" presStyleLbl="node1" presStyleIdx="1" presStyleCnt="3">
        <dgm:presLayoutVars>
          <dgm:bulletEnabled val="1"/>
        </dgm:presLayoutVars>
      </dgm:prSet>
      <dgm:spPr/>
      <dgm:t>
        <a:bodyPr/>
        <a:lstStyle/>
        <a:p>
          <a:endParaRPr lang="en-IN"/>
        </a:p>
      </dgm:t>
    </dgm:pt>
    <dgm:pt modelId="{1F38FF16-5CC4-4E61-BC20-7D6827B67579}" type="pres">
      <dgm:prSet presAssocID="{0B718B2B-7C6A-41D1-A43D-6F98FBBF5904}" presName="accent_2" presStyleCnt="0"/>
      <dgm:spPr/>
    </dgm:pt>
    <dgm:pt modelId="{966B9408-1805-4C72-9891-3F6C096C77D3}" type="pres">
      <dgm:prSet presAssocID="{0B718B2B-7C6A-41D1-A43D-6F98FBBF5904}" presName="accentRepeatNode" presStyleLbl="solidFgAcc1" presStyleIdx="1" presStyleCnt="3"/>
      <dgm:spPr/>
    </dgm:pt>
    <dgm:pt modelId="{72877893-1E12-4754-8181-9374A8F93B29}" type="pres">
      <dgm:prSet presAssocID="{AA390082-1FD3-4FD4-8CD2-50DD7F156962}" presName="text_3" presStyleLbl="node1" presStyleIdx="2" presStyleCnt="3" custLinFactNeighborX="654" custLinFactNeighborY="-2960">
        <dgm:presLayoutVars>
          <dgm:bulletEnabled val="1"/>
        </dgm:presLayoutVars>
      </dgm:prSet>
      <dgm:spPr/>
      <dgm:t>
        <a:bodyPr/>
        <a:lstStyle/>
        <a:p>
          <a:endParaRPr lang="en-IN"/>
        </a:p>
      </dgm:t>
    </dgm:pt>
    <dgm:pt modelId="{C902C964-FBC8-41C8-BBBD-7807C687ACCE}" type="pres">
      <dgm:prSet presAssocID="{AA390082-1FD3-4FD4-8CD2-50DD7F156962}" presName="accent_3" presStyleCnt="0"/>
      <dgm:spPr/>
    </dgm:pt>
    <dgm:pt modelId="{849188BC-01C1-4F87-8C89-0DB302FD6D76}" type="pres">
      <dgm:prSet presAssocID="{AA390082-1FD3-4FD4-8CD2-50DD7F156962}" presName="accentRepeatNode" presStyleLbl="solidFgAcc1" presStyleIdx="2" presStyleCnt="3"/>
      <dgm:spPr/>
    </dgm:pt>
  </dgm:ptLst>
  <dgm:cxnLst>
    <dgm:cxn modelId="{7F2A13F7-994E-4320-9B4A-26806023306A}" type="presOf" srcId="{AA390082-1FD3-4FD4-8CD2-50DD7F156962}" destId="{72877893-1E12-4754-8181-9374A8F93B29}" srcOrd="0" destOrd="0" presId="urn:microsoft.com/office/officeart/2008/layout/VerticalCurvedList"/>
    <dgm:cxn modelId="{A41E4938-E517-4030-AA09-AFA92CB07EE3}" type="presOf" srcId="{D98B5703-A8E3-4FDE-8863-F46BDB9FE5E6}" destId="{6C0C4544-896F-41D4-A970-94FA4142018C}" srcOrd="0" destOrd="0" presId="urn:microsoft.com/office/officeart/2008/layout/VerticalCurvedList"/>
    <dgm:cxn modelId="{8D6E886F-42A3-4215-8BBD-6717B0D70F7F}" srcId="{C6486400-1F05-4549-AC45-67929F27DDF6}" destId="{AA390082-1FD3-4FD4-8CD2-50DD7F156962}" srcOrd="2" destOrd="0" parTransId="{00E1A4E9-62A4-4BE1-B5DF-5B4741C01045}" sibTransId="{5A71AF42-38B3-4405-AD15-4E8081F232E1}"/>
    <dgm:cxn modelId="{8BE795EF-68D3-4FE3-9901-29954C458FF4}" srcId="{C6486400-1F05-4549-AC45-67929F27DDF6}" destId="{0B718B2B-7C6A-41D1-A43D-6F98FBBF5904}" srcOrd="1" destOrd="0" parTransId="{D739318F-8DA1-4A89-A0AC-C3636EFFC548}" sibTransId="{ADC8BF37-71A0-465C-BC56-126D0878D483}"/>
    <dgm:cxn modelId="{F3D4BF4D-B068-439C-96FD-71A84CB86572}" type="presOf" srcId="{0B718B2B-7C6A-41D1-A43D-6F98FBBF5904}" destId="{BF4DD925-6B1F-4A47-8043-62EFE647769B}" srcOrd="0" destOrd="0" presId="urn:microsoft.com/office/officeart/2008/layout/VerticalCurvedList"/>
    <dgm:cxn modelId="{22A13673-4122-40B2-A61C-BCD5D6C9AA02}" srcId="{C6486400-1F05-4549-AC45-67929F27DDF6}" destId="{D98B5703-A8E3-4FDE-8863-F46BDB9FE5E6}" srcOrd="0" destOrd="0" parTransId="{CA0FD72B-8560-4ADB-A654-A60F3F8250AF}" sibTransId="{58ECE535-B91B-42E8-8045-D477C0EEC5D5}"/>
    <dgm:cxn modelId="{05A2A510-5E79-4689-A78C-2CD7FBDED444}" type="presOf" srcId="{58ECE535-B91B-42E8-8045-D477C0EEC5D5}" destId="{156D1B32-6913-4D3F-8C3D-38D8B6A21247}" srcOrd="0" destOrd="0" presId="urn:microsoft.com/office/officeart/2008/layout/VerticalCurvedList"/>
    <dgm:cxn modelId="{B5CA7184-3FE2-4642-997F-28957CAF0E09}" type="presOf" srcId="{C6486400-1F05-4549-AC45-67929F27DDF6}" destId="{EC9498FF-3010-4DFD-8C11-47BC955D260D}" srcOrd="0" destOrd="0" presId="urn:microsoft.com/office/officeart/2008/layout/VerticalCurvedList"/>
    <dgm:cxn modelId="{1AE2BD96-659F-4CAC-BD35-87DBA7DB2F2F}" type="presParOf" srcId="{EC9498FF-3010-4DFD-8C11-47BC955D260D}" destId="{9E58A337-38E7-48FE-806D-19966E778E3E}" srcOrd="0" destOrd="0" presId="urn:microsoft.com/office/officeart/2008/layout/VerticalCurvedList"/>
    <dgm:cxn modelId="{B305C39C-468E-4FD5-805C-AA3DF8C4C5C9}" type="presParOf" srcId="{9E58A337-38E7-48FE-806D-19966E778E3E}" destId="{919A393E-9240-49FB-812D-E495AD569090}" srcOrd="0" destOrd="0" presId="urn:microsoft.com/office/officeart/2008/layout/VerticalCurvedList"/>
    <dgm:cxn modelId="{330C57A9-E9E5-4880-A734-5AB0EB3757F6}" type="presParOf" srcId="{919A393E-9240-49FB-812D-E495AD569090}" destId="{6ECDA7E0-9748-444C-9180-0C7418AEB2E5}" srcOrd="0" destOrd="0" presId="urn:microsoft.com/office/officeart/2008/layout/VerticalCurvedList"/>
    <dgm:cxn modelId="{B484E347-6B7D-450A-85AD-0310A4F6DA54}" type="presParOf" srcId="{919A393E-9240-49FB-812D-E495AD569090}" destId="{156D1B32-6913-4D3F-8C3D-38D8B6A21247}" srcOrd="1" destOrd="0" presId="urn:microsoft.com/office/officeart/2008/layout/VerticalCurvedList"/>
    <dgm:cxn modelId="{65D2F1BE-4108-47A3-B24E-F76E84FB2A49}" type="presParOf" srcId="{919A393E-9240-49FB-812D-E495AD569090}" destId="{F93CB63E-70E0-4F81-A93E-C64D03379F02}" srcOrd="2" destOrd="0" presId="urn:microsoft.com/office/officeart/2008/layout/VerticalCurvedList"/>
    <dgm:cxn modelId="{EE6ED27B-2EAF-4D9C-8183-0C2C217F8F45}" type="presParOf" srcId="{919A393E-9240-49FB-812D-E495AD569090}" destId="{540739F1-7C8A-4F79-9EE2-3ED9EFA1BFC9}" srcOrd="3" destOrd="0" presId="urn:microsoft.com/office/officeart/2008/layout/VerticalCurvedList"/>
    <dgm:cxn modelId="{42031065-B2C3-4D47-9A78-FB55A30B3B17}" type="presParOf" srcId="{9E58A337-38E7-48FE-806D-19966E778E3E}" destId="{6C0C4544-896F-41D4-A970-94FA4142018C}" srcOrd="1" destOrd="0" presId="urn:microsoft.com/office/officeart/2008/layout/VerticalCurvedList"/>
    <dgm:cxn modelId="{94E615A0-77C1-4581-BE2C-52A28AC7E0D1}" type="presParOf" srcId="{9E58A337-38E7-48FE-806D-19966E778E3E}" destId="{26BC8563-5BA8-460F-985F-B204E0A75F76}" srcOrd="2" destOrd="0" presId="urn:microsoft.com/office/officeart/2008/layout/VerticalCurvedList"/>
    <dgm:cxn modelId="{A8FCD518-CACD-4EE8-A086-861848843E94}" type="presParOf" srcId="{26BC8563-5BA8-460F-985F-B204E0A75F76}" destId="{72B9ECA2-6F41-479A-AB4F-558B6CF77F9F}" srcOrd="0" destOrd="0" presId="urn:microsoft.com/office/officeart/2008/layout/VerticalCurvedList"/>
    <dgm:cxn modelId="{93EE8923-D767-4712-A64F-8A8363039C54}" type="presParOf" srcId="{9E58A337-38E7-48FE-806D-19966E778E3E}" destId="{BF4DD925-6B1F-4A47-8043-62EFE647769B}" srcOrd="3" destOrd="0" presId="urn:microsoft.com/office/officeart/2008/layout/VerticalCurvedList"/>
    <dgm:cxn modelId="{A7688034-FB36-49DB-B4D5-02F6624AAF62}" type="presParOf" srcId="{9E58A337-38E7-48FE-806D-19966E778E3E}" destId="{1F38FF16-5CC4-4E61-BC20-7D6827B67579}" srcOrd="4" destOrd="0" presId="urn:microsoft.com/office/officeart/2008/layout/VerticalCurvedList"/>
    <dgm:cxn modelId="{F58B7A24-EEEC-4C35-866E-0B1BD9BABE51}" type="presParOf" srcId="{1F38FF16-5CC4-4E61-BC20-7D6827B67579}" destId="{966B9408-1805-4C72-9891-3F6C096C77D3}" srcOrd="0" destOrd="0" presId="urn:microsoft.com/office/officeart/2008/layout/VerticalCurvedList"/>
    <dgm:cxn modelId="{8CE1FC53-66FA-4EE5-A987-7B9D761F5385}" type="presParOf" srcId="{9E58A337-38E7-48FE-806D-19966E778E3E}" destId="{72877893-1E12-4754-8181-9374A8F93B29}" srcOrd="5" destOrd="0" presId="urn:microsoft.com/office/officeart/2008/layout/VerticalCurvedList"/>
    <dgm:cxn modelId="{2072456A-A3EC-4023-BB94-73171BA40DB4}" type="presParOf" srcId="{9E58A337-38E7-48FE-806D-19966E778E3E}" destId="{C902C964-FBC8-41C8-BBBD-7807C687ACCE}" srcOrd="6" destOrd="0" presId="urn:microsoft.com/office/officeart/2008/layout/VerticalCurvedList"/>
    <dgm:cxn modelId="{DD96A645-C877-4D27-88EE-5F55509C1C46}" type="presParOf" srcId="{C902C964-FBC8-41C8-BBBD-7807C687ACCE}" destId="{849188BC-01C1-4F87-8C89-0DB302FD6D76}"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CDE5C5-AF26-4854-BA76-AC2FB3FD816E}" type="doc">
      <dgm:prSet loTypeId="urn:microsoft.com/office/officeart/2005/8/layout/vList2" loCatId="list" qsTypeId="urn:microsoft.com/office/officeart/2005/8/quickstyle/simple5" qsCatId="simple" csTypeId="urn:microsoft.com/office/officeart/2005/8/colors/colorful4" csCatId="colorful" phldr="1"/>
      <dgm:spPr/>
      <dgm:t>
        <a:bodyPr/>
        <a:lstStyle/>
        <a:p>
          <a:endParaRPr lang="en-IN"/>
        </a:p>
      </dgm:t>
    </dgm:pt>
    <dgm:pt modelId="{E78DE12F-C70C-48CB-AE7E-AB10C9FFD405}">
      <dgm:prSet phldrT="[Text]"/>
      <dgm:spPr/>
      <dgm:t>
        <a:bodyPr/>
        <a:lstStyle/>
        <a:p>
          <a:r>
            <a:rPr lang="en-IN" dirty="0" smtClean="0">
              <a:latin typeface="Times New Roman" panose="02020603050405020304" pitchFamily="18" charset="0"/>
              <a:cs typeface="Times New Roman" panose="02020603050405020304" pitchFamily="18" charset="0"/>
            </a:rPr>
            <a:t>HARDWARE REQUIREMENTS</a:t>
          </a:r>
          <a:endParaRPr lang="en-IN" dirty="0">
            <a:latin typeface="Times New Roman" panose="02020603050405020304" pitchFamily="18" charset="0"/>
            <a:cs typeface="Times New Roman" panose="02020603050405020304" pitchFamily="18" charset="0"/>
          </a:endParaRPr>
        </a:p>
      </dgm:t>
    </dgm:pt>
    <dgm:pt modelId="{FD5FBD33-81F9-480C-B7C4-E9DFF2C3024A}" type="parTrans" cxnId="{A779EE9B-9C1D-44CA-9D47-9F4A757A5E55}">
      <dgm:prSet/>
      <dgm:spPr/>
      <dgm:t>
        <a:bodyPr/>
        <a:lstStyle/>
        <a:p>
          <a:endParaRPr lang="en-IN"/>
        </a:p>
      </dgm:t>
    </dgm:pt>
    <dgm:pt modelId="{6B4D7A27-1665-406C-9431-9974537D9014}" type="sibTrans" cxnId="{A779EE9B-9C1D-44CA-9D47-9F4A757A5E55}">
      <dgm:prSet/>
      <dgm:spPr/>
      <dgm:t>
        <a:bodyPr/>
        <a:lstStyle/>
        <a:p>
          <a:endParaRPr lang="en-IN"/>
        </a:p>
      </dgm:t>
    </dgm:pt>
    <dgm:pt modelId="{FEBB53E8-1DED-4DAD-B7D9-2731A44B303C}">
      <dgm:prSet phldrT="[Text]" custT="1"/>
      <dgm:spPr/>
      <dgm:t>
        <a:bodyPr/>
        <a:lstStyle/>
        <a:p>
          <a:r>
            <a:rPr lang="en-IN" sz="2000" dirty="0" smtClean="0">
              <a:latin typeface="Times New Roman" panose="02020603050405020304" pitchFamily="18" charset="0"/>
              <a:cs typeface="Times New Roman" panose="02020603050405020304" pitchFamily="18" charset="0"/>
            </a:rPr>
            <a:t>Processor: Minimum 1 GHz; Recommended 2GHz or more</a:t>
          </a:r>
          <a:endParaRPr lang="en-IN" sz="2000" dirty="0">
            <a:latin typeface="Times New Roman" panose="02020603050405020304" pitchFamily="18" charset="0"/>
            <a:cs typeface="Times New Roman" panose="02020603050405020304" pitchFamily="18" charset="0"/>
          </a:endParaRPr>
        </a:p>
      </dgm:t>
    </dgm:pt>
    <dgm:pt modelId="{E4E678BB-958A-4B9E-B5F4-725EB7DE24CE}" type="parTrans" cxnId="{6F58A979-E256-4B2B-A0ED-1ADD858662C9}">
      <dgm:prSet/>
      <dgm:spPr/>
      <dgm:t>
        <a:bodyPr/>
        <a:lstStyle/>
        <a:p>
          <a:endParaRPr lang="en-IN"/>
        </a:p>
      </dgm:t>
    </dgm:pt>
    <dgm:pt modelId="{B67DB4C2-F3E0-4570-B0A1-2F755899DF6E}" type="sibTrans" cxnId="{6F58A979-E256-4B2B-A0ED-1ADD858662C9}">
      <dgm:prSet/>
      <dgm:spPr/>
      <dgm:t>
        <a:bodyPr/>
        <a:lstStyle/>
        <a:p>
          <a:endParaRPr lang="en-IN"/>
        </a:p>
      </dgm:t>
    </dgm:pt>
    <dgm:pt modelId="{93465A69-FB5B-4FB1-AD0B-2C0031287C31}">
      <dgm:prSet phldrT="[Text]"/>
      <dgm:spPr/>
      <dgm:t>
        <a:bodyPr/>
        <a:lstStyle/>
        <a:p>
          <a:r>
            <a:rPr lang="en-IN" dirty="0" smtClean="0">
              <a:latin typeface="Times New Roman" panose="02020603050405020304" pitchFamily="18" charset="0"/>
              <a:cs typeface="Times New Roman" panose="02020603050405020304" pitchFamily="18" charset="0"/>
            </a:rPr>
            <a:t>SOFTWARE REQUIREMENTS</a:t>
          </a:r>
          <a:endParaRPr lang="en-IN" dirty="0">
            <a:latin typeface="Times New Roman" panose="02020603050405020304" pitchFamily="18" charset="0"/>
            <a:cs typeface="Times New Roman" panose="02020603050405020304" pitchFamily="18" charset="0"/>
          </a:endParaRPr>
        </a:p>
      </dgm:t>
    </dgm:pt>
    <dgm:pt modelId="{5F8F5C93-37F9-4863-8A02-9FF77FB03586}" type="parTrans" cxnId="{03A6ABC2-A9DE-4943-9328-14B436DA1D64}">
      <dgm:prSet/>
      <dgm:spPr/>
      <dgm:t>
        <a:bodyPr/>
        <a:lstStyle/>
        <a:p>
          <a:endParaRPr lang="en-IN"/>
        </a:p>
      </dgm:t>
    </dgm:pt>
    <dgm:pt modelId="{0E2C8808-0C5F-443C-B7C1-172E9A7416D4}" type="sibTrans" cxnId="{03A6ABC2-A9DE-4943-9328-14B436DA1D64}">
      <dgm:prSet/>
      <dgm:spPr/>
      <dgm:t>
        <a:bodyPr/>
        <a:lstStyle/>
        <a:p>
          <a:endParaRPr lang="en-IN"/>
        </a:p>
      </dgm:t>
    </dgm:pt>
    <dgm:pt modelId="{C5366B45-F510-4221-9A1C-69CFA4FF4F2C}">
      <dgm:prSet phldrT="[Text]" custT="1"/>
      <dgm:spPr/>
      <dgm:t>
        <a:bodyPr/>
        <a:lstStyle/>
        <a:p>
          <a:r>
            <a:rPr lang="en-IN" sz="2000" dirty="0" smtClean="0">
              <a:latin typeface="Times New Roman" panose="02020603050405020304" pitchFamily="18" charset="0"/>
              <a:cs typeface="Times New Roman" panose="02020603050405020304" pitchFamily="18" charset="0"/>
            </a:rPr>
            <a:t>Chrome web browser</a:t>
          </a:r>
          <a:endParaRPr lang="en-IN" sz="2000" dirty="0">
            <a:latin typeface="Times New Roman" panose="02020603050405020304" pitchFamily="18" charset="0"/>
            <a:cs typeface="Times New Roman" panose="02020603050405020304" pitchFamily="18" charset="0"/>
          </a:endParaRPr>
        </a:p>
      </dgm:t>
    </dgm:pt>
    <dgm:pt modelId="{BDBEB685-CC1B-43AB-9D7C-B702D55A37FD}" type="parTrans" cxnId="{EC5116EA-D697-4337-AD4F-4D68760B409D}">
      <dgm:prSet/>
      <dgm:spPr/>
      <dgm:t>
        <a:bodyPr/>
        <a:lstStyle/>
        <a:p>
          <a:endParaRPr lang="en-IN"/>
        </a:p>
      </dgm:t>
    </dgm:pt>
    <dgm:pt modelId="{9E8B3A29-8AD8-41DA-8612-0A659D779918}" type="sibTrans" cxnId="{EC5116EA-D697-4337-AD4F-4D68760B409D}">
      <dgm:prSet/>
      <dgm:spPr/>
      <dgm:t>
        <a:bodyPr/>
        <a:lstStyle/>
        <a:p>
          <a:endParaRPr lang="en-IN"/>
        </a:p>
      </dgm:t>
    </dgm:pt>
    <dgm:pt modelId="{15C63E3E-0F41-41FB-AE15-FD59530EB33F}">
      <dgm:prSet custT="1"/>
      <dgm:spPr/>
      <dgm:t>
        <a:bodyPr/>
        <a:lstStyle/>
        <a:p>
          <a:r>
            <a:rPr lang="en-IN" sz="2000" dirty="0" smtClean="0">
              <a:latin typeface="Times New Roman" panose="02020603050405020304" pitchFamily="18" charset="0"/>
              <a:cs typeface="Times New Roman" panose="02020603050405020304" pitchFamily="18" charset="0"/>
            </a:rPr>
            <a:t>Ethernet connection (LAN) OR a wireless adapter (Wi-Fi)</a:t>
          </a:r>
          <a:endParaRPr lang="en-IN" sz="2000" dirty="0">
            <a:latin typeface="Times New Roman" panose="02020603050405020304" pitchFamily="18" charset="0"/>
            <a:cs typeface="Times New Roman" panose="02020603050405020304" pitchFamily="18" charset="0"/>
          </a:endParaRPr>
        </a:p>
      </dgm:t>
    </dgm:pt>
    <dgm:pt modelId="{92E6ECFC-4707-4304-8E38-24B9EE988B90}" type="parTrans" cxnId="{0364D5FA-E141-4CCA-AB6D-C61FFAE4BD56}">
      <dgm:prSet/>
      <dgm:spPr/>
      <dgm:t>
        <a:bodyPr/>
        <a:lstStyle/>
        <a:p>
          <a:endParaRPr lang="en-IN"/>
        </a:p>
      </dgm:t>
    </dgm:pt>
    <dgm:pt modelId="{6B759848-55F2-4414-89ED-BB104B56FF27}" type="sibTrans" cxnId="{0364D5FA-E141-4CCA-AB6D-C61FFAE4BD56}">
      <dgm:prSet/>
      <dgm:spPr/>
      <dgm:t>
        <a:bodyPr/>
        <a:lstStyle/>
        <a:p>
          <a:endParaRPr lang="en-IN"/>
        </a:p>
      </dgm:t>
    </dgm:pt>
    <dgm:pt modelId="{EA0F7A8C-60E5-4418-AD99-3ABEB9C43EB0}">
      <dgm:prSet custT="1"/>
      <dgm:spPr/>
      <dgm:t>
        <a:bodyPr/>
        <a:lstStyle/>
        <a:p>
          <a:r>
            <a:rPr lang="en-IN" sz="2000" dirty="0" smtClean="0">
              <a:latin typeface="Times New Roman" panose="02020603050405020304" pitchFamily="18" charset="0"/>
              <a:cs typeface="Times New Roman" panose="02020603050405020304" pitchFamily="18" charset="0"/>
            </a:rPr>
            <a:t>Hard Drive: Recommended 64 GB or more</a:t>
          </a:r>
          <a:endParaRPr lang="en-IN" sz="2000" dirty="0">
            <a:latin typeface="Times New Roman" panose="02020603050405020304" pitchFamily="18" charset="0"/>
            <a:cs typeface="Times New Roman" panose="02020603050405020304" pitchFamily="18" charset="0"/>
          </a:endParaRPr>
        </a:p>
      </dgm:t>
    </dgm:pt>
    <dgm:pt modelId="{08930045-3A2A-4750-BF6B-E3D2378B4022}" type="parTrans" cxnId="{62B5A809-07E5-4A21-9B7E-0124C21352BE}">
      <dgm:prSet/>
      <dgm:spPr/>
      <dgm:t>
        <a:bodyPr/>
        <a:lstStyle/>
        <a:p>
          <a:endParaRPr lang="en-IN"/>
        </a:p>
      </dgm:t>
    </dgm:pt>
    <dgm:pt modelId="{2E94D633-DCB2-47A9-B3A3-910DB19E5B21}" type="sibTrans" cxnId="{62B5A809-07E5-4A21-9B7E-0124C21352BE}">
      <dgm:prSet/>
      <dgm:spPr/>
      <dgm:t>
        <a:bodyPr/>
        <a:lstStyle/>
        <a:p>
          <a:endParaRPr lang="en-IN"/>
        </a:p>
      </dgm:t>
    </dgm:pt>
    <dgm:pt modelId="{0ADE5A01-AF81-4355-9B28-D9108FD95AFC}">
      <dgm:prSet custT="1"/>
      <dgm:spPr/>
      <dgm:t>
        <a:bodyPr/>
        <a:lstStyle/>
        <a:p>
          <a:r>
            <a:rPr lang="en-IN" sz="2000" dirty="0" smtClean="0">
              <a:latin typeface="Times New Roman" panose="02020603050405020304" pitchFamily="18" charset="0"/>
              <a:cs typeface="Times New Roman" panose="02020603050405020304" pitchFamily="18" charset="0"/>
            </a:rPr>
            <a:t>Memory (RAM): Recommended 4 GBor above</a:t>
          </a:r>
          <a:r>
            <a:rPr lang="en-IN" sz="1800" dirty="0" smtClean="0">
              <a:latin typeface="Times New Roman" panose="02020603050405020304" pitchFamily="18" charset="0"/>
              <a:cs typeface="Times New Roman" panose="02020603050405020304" pitchFamily="18" charset="0"/>
            </a:rPr>
            <a:t/>
          </a:r>
          <a:br>
            <a:rPr lang="en-IN" sz="1800" dirty="0" smtClean="0">
              <a:latin typeface="Times New Roman" panose="02020603050405020304" pitchFamily="18" charset="0"/>
              <a:cs typeface="Times New Roman" panose="02020603050405020304" pitchFamily="18" charset="0"/>
            </a:rPr>
          </a:br>
          <a:r>
            <a:rPr lang="en-IN" sz="1600" dirty="0" smtClean="0">
              <a:latin typeface="Times New Roman" panose="02020603050405020304" pitchFamily="18" charset="0"/>
              <a:cs typeface="Times New Roman" panose="02020603050405020304" pitchFamily="18" charset="0"/>
            </a:rPr>
            <a:t/>
          </a:r>
          <a:br>
            <a:rPr lang="en-IN" sz="1600" dirty="0" smtClean="0">
              <a:latin typeface="Times New Roman" panose="02020603050405020304" pitchFamily="18" charset="0"/>
              <a:cs typeface="Times New Roman" panose="02020603050405020304" pitchFamily="18" charset="0"/>
            </a:rPr>
          </a:br>
          <a:endParaRPr lang="en-IN" sz="1600" dirty="0">
            <a:latin typeface="Times New Roman" panose="02020603050405020304" pitchFamily="18" charset="0"/>
            <a:cs typeface="Times New Roman" panose="02020603050405020304" pitchFamily="18" charset="0"/>
          </a:endParaRPr>
        </a:p>
      </dgm:t>
    </dgm:pt>
    <dgm:pt modelId="{601D1E22-D79E-48D8-8E92-BD2055246733}" type="parTrans" cxnId="{F606F9FE-5930-43A2-BF7A-5A52F4644649}">
      <dgm:prSet/>
      <dgm:spPr/>
      <dgm:t>
        <a:bodyPr/>
        <a:lstStyle/>
        <a:p>
          <a:endParaRPr lang="en-IN"/>
        </a:p>
      </dgm:t>
    </dgm:pt>
    <dgm:pt modelId="{DDD74145-585F-47D1-B3D9-B113BC93A51C}" type="sibTrans" cxnId="{F606F9FE-5930-43A2-BF7A-5A52F4644649}">
      <dgm:prSet/>
      <dgm:spPr/>
      <dgm:t>
        <a:bodyPr/>
        <a:lstStyle/>
        <a:p>
          <a:endParaRPr lang="en-IN"/>
        </a:p>
      </dgm:t>
    </dgm:pt>
    <dgm:pt modelId="{5FFEC559-888F-4C3E-A5F2-A327551A9814}">
      <dgm:prSet custT="1"/>
      <dgm:spPr/>
      <dgm:t>
        <a:bodyPr/>
        <a:lstStyle/>
        <a:p>
          <a:r>
            <a:rPr lang="en-IN" sz="2000" dirty="0" smtClean="0">
              <a:latin typeface="Times New Roman" panose="02020603050405020304" pitchFamily="18" charset="0"/>
              <a:cs typeface="Times New Roman" panose="02020603050405020304" pitchFamily="18" charset="0"/>
            </a:rPr>
            <a:t>Visual Studio Code - Source code editor</a:t>
          </a:r>
          <a:endParaRPr lang="en-IN" sz="2000" dirty="0">
            <a:latin typeface="Times New Roman" panose="02020603050405020304" pitchFamily="18" charset="0"/>
            <a:cs typeface="Times New Roman" panose="02020603050405020304" pitchFamily="18" charset="0"/>
          </a:endParaRPr>
        </a:p>
      </dgm:t>
    </dgm:pt>
    <dgm:pt modelId="{565A9545-73DE-4181-B700-7885FD3FEBE0}" type="parTrans" cxnId="{23038645-9AFF-4641-9532-8FADA7DB2A01}">
      <dgm:prSet/>
      <dgm:spPr/>
      <dgm:t>
        <a:bodyPr/>
        <a:lstStyle/>
        <a:p>
          <a:endParaRPr lang="en-IN"/>
        </a:p>
      </dgm:t>
    </dgm:pt>
    <dgm:pt modelId="{588A699D-4240-417B-B986-CFAE3C2EFB80}" type="sibTrans" cxnId="{23038645-9AFF-4641-9532-8FADA7DB2A01}">
      <dgm:prSet/>
      <dgm:spPr/>
      <dgm:t>
        <a:bodyPr/>
        <a:lstStyle/>
        <a:p>
          <a:endParaRPr lang="en-IN"/>
        </a:p>
      </dgm:t>
    </dgm:pt>
    <dgm:pt modelId="{454E62A7-3559-41D5-B707-7BD331936D9E}">
      <dgm:prSet custT="1"/>
      <dgm:spPr/>
      <dgm:t>
        <a:bodyPr/>
        <a:lstStyle/>
        <a:p>
          <a:r>
            <a:rPr lang="en-IN" sz="2000" dirty="0" smtClean="0">
              <a:latin typeface="Times New Roman" panose="02020603050405020304" pitchFamily="18" charset="0"/>
              <a:cs typeface="Times New Roman" panose="02020603050405020304" pitchFamily="18" charset="0"/>
            </a:rPr>
            <a:t>XAMPP - Web Server Solution Stack Package</a:t>
          </a:r>
          <a:endParaRPr lang="en-IN" sz="2000" dirty="0">
            <a:latin typeface="Times New Roman" panose="02020603050405020304" pitchFamily="18" charset="0"/>
            <a:cs typeface="Times New Roman" panose="02020603050405020304" pitchFamily="18" charset="0"/>
          </a:endParaRPr>
        </a:p>
      </dgm:t>
    </dgm:pt>
    <dgm:pt modelId="{F53A5B5A-F774-4D48-A5CD-44FB374E0656}" type="parTrans" cxnId="{26CE36BB-5632-4988-9DE0-8F8CC2304974}">
      <dgm:prSet/>
      <dgm:spPr/>
      <dgm:t>
        <a:bodyPr/>
        <a:lstStyle/>
        <a:p>
          <a:endParaRPr lang="en-IN"/>
        </a:p>
      </dgm:t>
    </dgm:pt>
    <dgm:pt modelId="{6A6A40D0-EF3C-466A-8FC9-93CA357BDB7F}" type="sibTrans" cxnId="{26CE36BB-5632-4988-9DE0-8F8CC2304974}">
      <dgm:prSet/>
      <dgm:spPr/>
      <dgm:t>
        <a:bodyPr/>
        <a:lstStyle/>
        <a:p>
          <a:endParaRPr lang="en-IN"/>
        </a:p>
      </dgm:t>
    </dgm:pt>
    <dgm:pt modelId="{344F47EE-92C8-40B8-B260-02F195F5C756}">
      <dgm:prSet custT="1"/>
      <dgm:spPr/>
      <dgm:t>
        <a:bodyPr/>
        <a:lstStyle/>
        <a:p>
          <a:r>
            <a:rPr lang="en-IN" sz="2000" dirty="0" smtClean="0">
              <a:latin typeface="Times New Roman" panose="02020603050405020304" pitchFamily="18" charset="0"/>
              <a:cs typeface="Times New Roman" panose="02020603050405020304" pitchFamily="18" charset="0"/>
            </a:rPr>
            <a:t>Operating System</a:t>
          </a:r>
          <a:endParaRPr lang="en-IN" sz="2000" dirty="0">
            <a:latin typeface="Times New Roman" panose="02020603050405020304" pitchFamily="18" charset="0"/>
            <a:cs typeface="Times New Roman" panose="02020603050405020304" pitchFamily="18" charset="0"/>
          </a:endParaRPr>
        </a:p>
      </dgm:t>
    </dgm:pt>
    <dgm:pt modelId="{3FEBBCB1-C260-4498-845A-0282904960FD}" type="parTrans" cxnId="{335CB891-27E2-4591-AE4C-EF82BCFB55C6}">
      <dgm:prSet/>
      <dgm:spPr/>
      <dgm:t>
        <a:bodyPr/>
        <a:lstStyle/>
        <a:p>
          <a:endParaRPr lang="en-IN"/>
        </a:p>
      </dgm:t>
    </dgm:pt>
    <dgm:pt modelId="{CAC1DC96-4800-497C-B912-9AC59B7EBAFE}" type="sibTrans" cxnId="{335CB891-27E2-4591-AE4C-EF82BCFB55C6}">
      <dgm:prSet/>
      <dgm:spPr/>
      <dgm:t>
        <a:bodyPr/>
        <a:lstStyle/>
        <a:p>
          <a:endParaRPr lang="en-IN"/>
        </a:p>
      </dgm:t>
    </dgm:pt>
    <dgm:pt modelId="{8ABFA1DF-867F-4C56-878A-163F27967788}" type="pres">
      <dgm:prSet presAssocID="{07CDE5C5-AF26-4854-BA76-AC2FB3FD816E}" presName="linear" presStyleCnt="0">
        <dgm:presLayoutVars>
          <dgm:animLvl val="lvl"/>
          <dgm:resizeHandles val="exact"/>
        </dgm:presLayoutVars>
      </dgm:prSet>
      <dgm:spPr/>
      <dgm:t>
        <a:bodyPr/>
        <a:lstStyle/>
        <a:p>
          <a:endParaRPr lang="en-IN"/>
        </a:p>
      </dgm:t>
    </dgm:pt>
    <dgm:pt modelId="{7D642B7A-2E79-484B-AB03-CE02B9C491BC}" type="pres">
      <dgm:prSet presAssocID="{E78DE12F-C70C-48CB-AE7E-AB10C9FFD405}" presName="parentText" presStyleLbl="node1" presStyleIdx="0" presStyleCnt="2" custLinFactNeighborY="-704">
        <dgm:presLayoutVars>
          <dgm:chMax val="0"/>
          <dgm:bulletEnabled val="1"/>
        </dgm:presLayoutVars>
      </dgm:prSet>
      <dgm:spPr/>
      <dgm:t>
        <a:bodyPr/>
        <a:lstStyle/>
        <a:p>
          <a:endParaRPr lang="en-IN"/>
        </a:p>
      </dgm:t>
    </dgm:pt>
    <dgm:pt modelId="{FEC41C36-A802-4713-B989-9C8487E3CBEE}" type="pres">
      <dgm:prSet presAssocID="{E78DE12F-C70C-48CB-AE7E-AB10C9FFD405}" presName="childText" presStyleLbl="revTx" presStyleIdx="0" presStyleCnt="2">
        <dgm:presLayoutVars>
          <dgm:bulletEnabled val="1"/>
        </dgm:presLayoutVars>
      </dgm:prSet>
      <dgm:spPr/>
      <dgm:t>
        <a:bodyPr/>
        <a:lstStyle/>
        <a:p>
          <a:endParaRPr lang="en-IN"/>
        </a:p>
      </dgm:t>
    </dgm:pt>
    <dgm:pt modelId="{D3D94E22-BD42-46D1-8BC5-3A3CB108D5B0}" type="pres">
      <dgm:prSet presAssocID="{93465A69-FB5B-4FB1-AD0B-2C0031287C31}" presName="parentText" presStyleLbl="node1" presStyleIdx="1" presStyleCnt="2">
        <dgm:presLayoutVars>
          <dgm:chMax val="0"/>
          <dgm:bulletEnabled val="1"/>
        </dgm:presLayoutVars>
      </dgm:prSet>
      <dgm:spPr/>
      <dgm:t>
        <a:bodyPr/>
        <a:lstStyle/>
        <a:p>
          <a:endParaRPr lang="en-IN"/>
        </a:p>
      </dgm:t>
    </dgm:pt>
    <dgm:pt modelId="{B1BA3051-4986-4DD0-850F-A714D2F389E2}" type="pres">
      <dgm:prSet presAssocID="{93465A69-FB5B-4FB1-AD0B-2C0031287C31}" presName="childText" presStyleLbl="revTx" presStyleIdx="1" presStyleCnt="2">
        <dgm:presLayoutVars>
          <dgm:bulletEnabled val="1"/>
        </dgm:presLayoutVars>
      </dgm:prSet>
      <dgm:spPr/>
      <dgm:t>
        <a:bodyPr/>
        <a:lstStyle/>
        <a:p>
          <a:endParaRPr lang="en-IN"/>
        </a:p>
      </dgm:t>
    </dgm:pt>
  </dgm:ptLst>
  <dgm:cxnLst>
    <dgm:cxn modelId="{F606F9FE-5930-43A2-BF7A-5A52F4644649}" srcId="{E78DE12F-C70C-48CB-AE7E-AB10C9FFD405}" destId="{0ADE5A01-AF81-4355-9B28-D9108FD95AFC}" srcOrd="3" destOrd="0" parTransId="{601D1E22-D79E-48D8-8E92-BD2055246733}" sibTransId="{DDD74145-585F-47D1-B3D9-B113BC93A51C}"/>
    <dgm:cxn modelId="{9A441EEB-D6AA-4DDB-AE56-9D3CB8130751}" type="presOf" srcId="{344F47EE-92C8-40B8-B260-02F195F5C756}" destId="{B1BA3051-4986-4DD0-850F-A714D2F389E2}" srcOrd="0" destOrd="3" presId="urn:microsoft.com/office/officeart/2005/8/layout/vList2"/>
    <dgm:cxn modelId="{03A6ABC2-A9DE-4943-9328-14B436DA1D64}" srcId="{07CDE5C5-AF26-4854-BA76-AC2FB3FD816E}" destId="{93465A69-FB5B-4FB1-AD0B-2C0031287C31}" srcOrd="1" destOrd="0" parTransId="{5F8F5C93-37F9-4863-8A02-9FF77FB03586}" sibTransId="{0E2C8808-0C5F-443C-B7C1-172E9A7416D4}"/>
    <dgm:cxn modelId="{03EE8D51-A486-4AA7-8FF9-1E65E57D5369}" type="presOf" srcId="{15C63E3E-0F41-41FB-AE15-FD59530EB33F}" destId="{FEC41C36-A802-4713-B989-9C8487E3CBEE}" srcOrd="0" destOrd="1" presId="urn:microsoft.com/office/officeart/2005/8/layout/vList2"/>
    <dgm:cxn modelId="{98EB9D7B-F517-4A66-ABE8-279C5608CC7C}" type="presOf" srcId="{5FFEC559-888F-4C3E-A5F2-A327551A9814}" destId="{B1BA3051-4986-4DD0-850F-A714D2F389E2}" srcOrd="0" destOrd="1" presId="urn:microsoft.com/office/officeart/2005/8/layout/vList2"/>
    <dgm:cxn modelId="{0364D5FA-E141-4CCA-AB6D-C61FFAE4BD56}" srcId="{E78DE12F-C70C-48CB-AE7E-AB10C9FFD405}" destId="{15C63E3E-0F41-41FB-AE15-FD59530EB33F}" srcOrd="1" destOrd="0" parTransId="{92E6ECFC-4707-4304-8E38-24B9EE988B90}" sibTransId="{6B759848-55F2-4414-89ED-BB104B56FF27}"/>
    <dgm:cxn modelId="{209A3C78-E312-40DF-8407-8CD72EB11F2C}" type="presOf" srcId="{93465A69-FB5B-4FB1-AD0B-2C0031287C31}" destId="{D3D94E22-BD42-46D1-8BC5-3A3CB108D5B0}" srcOrd="0" destOrd="0" presId="urn:microsoft.com/office/officeart/2005/8/layout/vList2"/>
    <dgm:cxn modelId="{6F58A979-E256-4B2B-A0ED-1ADD858662C9}" srcId="{E78DE12F-C70C-48CB-AE7E-AB10C9FFD405}" destId="{FEBB53E8-1DED-4DAD-B7D9-2731A44B303C}" srcOrd="0" destOrd="0" parTransId="{E4E678BB-958A-4B9E-B5F4-725EB7DE24CE}" sibTransId="{B67DB4C2-F3E0-4570-B0A1-2F755899DF6E}"/>
    <dgm:cxn modelId="{62B5A809-07E5-4A21-9B7E-0124C21352BE}" srcId="{E78DE12F-C70C-48CB-AE7E-AB10C9FFD405}" destId="{EA0F7A8C-60E5-4418-AD99-3ABEB9C43EB0}" srcOrd="2" destOrd="0" parTransId="{08930045-3A2A-4750-BF6B-E3D2378B4022}" sibTransId="{2E94D633-DCB2-47A9-B3A3-910DB19E5B21}"/>
    <dgm:cxn modelId="{EC5116EA-D697-4337-AD4F-4D68760B409D}" srcId="{93465A69-FB5B-4FB1-AD0B-2C0031287C31}" destId="{C5366B45-F510-4221-9A1C-69CFA4FF4F2C}" srcOrd="0" destOrd="0" parTransId="{BDBEB685-CC1B-43AB-9D7C-B702D55A37FD}" sibTransId="{9E8B3A29-8AD8-41DA-8612-0A659D779918}"/>
    <dgm:cxn modelId="{A779EE9B-9C1D-44CA-9D47-9F4A757A5E55}" srcId="{07CDE5C5-AF26-4854-BA76-AC2FB3FD816E}" destId="{E78DE12F-C70C-48CB-AE7E-AB10C9FFD405}" srcOrd="0" destOrd="0" parTransId="{FD5FBD33-81F9-480C-B7C4-E9DFF2C3024A}" sibTransId="{6B4D7A27-1665-406C-9431-9974537D9014}"/>
    <dgm:cxn modelId="{26CE36BB-5632-4988-9DE0-8F8CC2304974}" srcId="{93465A69-FB5B-4FB1-AD0B-2C0031287C31}" destId="{454E62A7-3559-41D5-B707-7BD331936D9E}" srcOrd="2" destOrd="0" parTransId="{F53A5B5A-F774-4D48-A5CD-44FB374E0656}" sibTransId="{6A6A40D0-EF3C-466A-8FC9-93CA357BDB7F}"/>
    <dgm:cxn modelId="{7C6AF277-EF6F-4D2F-95B8-B25103FE0C67}" type="presOf" srcId="{C5366B45-F510-4221-9A1C-69CFA4FF4F2C}" destId="{B1BA3051-4986-4DD0-850F-A714D2F389E2}" srcOrd="0" destOrd="0" presId="urn:microsoft.com/office/officeart/2005/8/layout/vList2"/>
    <dgm:cxn modelId="{335CB891-27E2-4591-AE4C-EF82BCFB55C6}" srcId="{93465A69-FB5B-4FB1-AD0B-2C0031287C31}" destId="{344F47EE-92C8-40B8-B260-02F195F5C756}" srcOrd="3" destOrd="0" parTransId="{3FEBBCB1-C260-4498-845A-0282904960FD}" sibTransId="{CAC1DC96-4800-497C-B912-9AC59B7EBAFE}"/>
    <dgm:cxn modelId="{28743F10-1B25-402F-9482-64A2C1C67D95}" type="presOf" srcId="{07CDE5C5-AF26-4854-BA76-AC2FB3FD816E}" destId="{8ABFA1DF-867F-4C56-878A-163F27967788}" srcOrd="0" destOrd="0" presId="urn:microsoft.com/office/officeart/2005/8/layout/vList2"/>
    <dgm:cxn modelId="{23038645-9AFF-4641-9532-8FADA7DB2A01}" srcId="{93465A69-FB5B-4FB1-AD0B-2C0031287C31}" destId="{5FFEC559-888F-4C3E-A5F2-A327551A9814}" srcOrd="1" destOrd="0" parTransId="{565A9545-73DE-4181-B700-7885FD3FEBE0}" sibTransId="{588A699D-4240-417B-B986-CFAE3C2EFB80}"/>
    <dgm:cxn modelId="{AF2CCC0A-F329-4215-AD3B-13E64E9A16B9}" type="presOf" srcId="{454E62A7-3559-41D5-B707-7BD331936D9E}" destId="{B1BA3051-4986-4DD0-850F-A714D2F389E2}" srcOrd="0" destOrd="2" presId="urn:microsoft.com/office/officeart/2005/8/layout/vList2"/>
    <dgm:cxn modelId="{AA1381D2-E5E0-4853-8F20-45107B9A3ADD}" type="presOf" srcId="{EA0F7A8C-60E5-4418-AD99-3ABEB9C43EB0}" destId="{FEC41C36-A802-4713-B989-9C8487E3CBEE}" srcOrd="0" destOrd="2" presId="urn:microsoft.com/office/officeart/2005/8/layout/vList2"/>
    <dgm:cxn modelId="{7AFA19D8-2A90-4CA0-A1B5-3CF8836E9EF6}" type="presOf" srcId="{E78DE12F-C70C-48CB-AE7E-AB10C9FFD405}" destId="{7D642B7A-2E79-484B-AB03-CE02B9C491BC}" srcOrd="0" destOrd="0" presId="urn:microsoft.com/office/officeart/2005/8/layout/vList2"/>
    <dgm:cxn modelId="{A35A2699-AD4B-4F45-B5B9-37F0BE3B1744}" type="presOf" srcId="{FEBB53E8-1DED-4DAD-B7D9-2731A44B303C}" destId="{FEC41C36-A802-4713-B989-9C8487E3CBEE}" srcOrd="0" destOrd="0" presId="urn:microsoft.com/office/officeart/2005/8/layout/vList2"/>
    <dgm:cxn modelId="{D2C81F39-A4E9-4EA0-B1C7-E04B9866D518}" type="presOf" srcId="{0ADE5A01-AF81-4355-9B28-D9108FD95AFC}" destId="{FEC41C36-A802-4713-B989-9C8487E3CBEE}" srcOrd="0" destOrd="3" presId="urn:microsoft.com/office/officeart/2005/8/layout/vList2"/>
    <dgm:cxn modelId="{519BB06C-2A69-4873-8B6F-1ABAC3573950}" type="presParOf" srcId="{8ABFA1DF-867F-4C56-878A-163F27967788}" destId="{7D642B7A-2E79-484B-AB03-CE02B9C491BC}" srcOrd="0" destOrd="0" presId="urn:microsoft.com/office/officeart/2005/8/layout/vList2"/>
    <dgm:cxn modelId="{15C59AB0-DEDA-4D22-A2BB-71EF5A8718D3}" type="presParOf" srcId="{8ABFA1DF-867F-4C56-878A-163F27967788}" destId="{FEC41C36-A802-4713-B989-9C8487E3CBEE}" srcOrd="1" destOrd="0" presId="urn:microsoft.com/office/officeart/2005/8/layout/vList2"/>
    <dgm:cxn modelId="{667088AA-4AFF-49A6-AB65-35198F91B350}" type="presParOf" srcId="{8ABFA1DF-867F-4C56-878A-163F27967788}" destId="{D3D94E22-BD42-46D1-8BC5-3A3CB108D5B0}" srcOrd="2" destOrd="0" presId="urn:microsoft.com/office/officeart/2005/8/layout/vList2"/>
    <dgm:cxn modelId="{E4F87A9E-445A-465E-A231-754FDD23E7DC}" type="presParOf" srcId="{8ABFA1DF-867F-4C56-878A-163F27967788}" destId="{B1BA3051-4986-4DD0-850F-A714D2F389E2}"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EB571A3-C214-43E5-B93F-54451489A036}" type="doc">
      <dgm:prSet loTypeId="urn:microsoft.com/office/officeart/2005/8/layout/chevron2" loCatId="list" qsTypeId="urn:microsoft.com/office/officeart/2005/8/quickstyle/3d1" qsCatId="3D" csTypeId="urn:microsoft.com/office/officeart/2005/8/colors/accent1_2" csCatId="accent1" phldr="1"/>
      <dgm:spPr/>
      <dgm:t>
        <a:bodyPr/>
        <a:lstStyle/>
        <a:p>
          <a:endParaRPr lang="en-IN"/>
        </a:p>
      </dgm:t>
    </dgm:pt>
    <dgm:pt modelId="{265E9DBD-5EAC-4B74-88A7-4E191C75B0F0}">
      <dgm:prSet phldrT="[Text]"/>
      <dgm:spPr/>
      <dgm:t>
        <a:bodyPr/>
        <a:lstStyle/>
        <a:p>
          <a:r>
            <a:rPr lang="en-US" dirty="0" smtClean="0"/>
            <a:t>1</a:t>
          </a:r>
          <a:endParaRPr lang="en-IN" dirty="0"/>
        </a:p>
      </dgm:t>
    </dgm:pt>
    <dgm:pt modelId="{3B3F668F-CB86-4546-B3EF-CF8ABBF2B4AA}" type="parTrans" cxnId="{4DC1181C-33E8-4DB4-8621-4CD85EE2C63C}">
      <dgm:prSet/>
      <dgm:spPr/>
      <dgm:t>
        <a:bodyPr/>
        <a:lstStyle/>
        <a:p>
          <a:endParaRPr lang="en-IN"/>
        </a:p>
      </dgm:t>
    </dgm:pt>
    <dgm:pt modelId="{1A9F535B-8418-4782-A93D-D1597215D1BE}" type="sibTrans" cxnId="{4DC1181C-33E8-4DB4-8621-4CD85EE2C63C}">
      <dgm:prSet/>
      <dgm:spPr/>
      <dgm:t>
        <a:bodyPr/>
        <a:lstStyle/>
        <a:p>
          <a:endParaRPr lang="en-IN"/>
        </a:p>
      </dgm:t>
    </dgm:pt>
    <dgm:pt modelId="{02A1BCEA-5090-4742-8985-FE141A5DB167}">
      <dgm:prSet phldrT="[Text]"/>
      <dgm:spPr/>
      <dgm:t>
        <a:bodyPr/>
        <a:lstStyle/>
        <a:p>
          <a:r>
            <a:rPr lang="en-US" dirty="0" smtClean="0"/>
            <a:t>2</a:t>
          </a:r>
          <a:endParaRPr lang="en-IN" dirty="0"/>
        </a:p>
      </dgm:t>
    </dgm:pt>
    <dgm:pt modelId="{50EBDEDA-F073-4568-8748-5F8E8BA79C0E}" type="parTrans" cxnId="{8AB7398B-E35C-4EB5-A7F2-882799E89169}">
      <dgm:prSet/>
      <dgm:spPr/>
      <dgm:t>
        <a:bodyPr/>
        <a:lstStyle/>
        <a:p>
          <a:endParaRPr lang="en-IN"/>
        </a:p>
      </dgm:t>
    </dgm:pt>
    <dgm:pt modelId="{A77173A5-74D6-4F4A-B051-840E2539EAC6}" type="sibTrans" cxnId="{8AB7398B-E35C-4EB5-A7F2-882799E89169}">
      <dgm:prSet/>
      <dgm:spPr/>
      <dgm:t>
        <a:bodyPr/>
        <a:lstStyle/>
        <a:p>
          <a:endParaRPr lang="en-IN"/>
        </a:p>
      </dgm:t>
    </dgm:pt>
    <dgm:pt modelId="{66CC2578-E240-4576-9DFF-A520821B55E8}">
      <dgm:prSet phldrT="[Text]"/>
      <dgm:spPr/>
      <dgm:t>
        <a:bodyPr/>
        <a:lstStyle/>
        <a:p>
          <a:r>
            <a:rPr lang="en-IN" dirty="0" smtClean="0">
              <a:latin typeface="Times New Roman" panose="02020603050405020304" pitchFamily="18" charset="0"/>
              <a:cs typeface="Times New Roman" panose="02020603050405020304" pitchFamily="18" charset="0"/>
            </a:rPr>
            <a:t>The Home page includes the Executive projects of various designers are displayed for the users to discover their tastes and priorities and take and relevant information for future account.</a:t>
          </a:r>
          <a:endParaRPr lang="en-IN" dirty="0">
            <a:latin typeface="Times New Roman" panose="02020603050405020304" pitchFamily="18" charset="0"/>
            <a:cs typeface="Times New Roman" panose="02020603050405020304" pitchFamily="18" charset="0"/>
          </a:endParaRPr>
        </a:p>
      </dgm:t>
    </dgm:pt>
    <dgm:pt modelId="{EA3366BC-9D35-4ABB-AE20-D10818286767}" type="parTrans" cxnId="{987D62C6-CC36-4E5B-AEFF-36E347A276F8}">
      <dgm:prSet/>
      <dgm:spPr/>
      <dgm:t>
        <a:bodyPr/>
        <a:lstStyle/>
        <a:p>
          <a:endParaRPr lang="en-IN"/>
        </a:p>
      </dgm:t>
    </dgm:pt>
    <dgm:pt modelId="{FAE8C6F0-32D8-4CDD-8388-93E51ADBED15}" type="sibTrans" cxnId="{987D62C6-CC36-4E5B-AEFF-36E347A276F8}">
      <dgm:prSet/>
      <dgm:spPr/>
      <dgm:t>
        <a:bodyPr/>
        <a:lstStyle/>
        <a:p>
          <a:endParaRPr lang="en-IN"/>
        </a:p>
      </dgm:t>
    </dgm:pt>
    <dgm:pt modelId="{4B0B3F5E-DC9B-487F-8F5F-7F8ADAD11D47}">
      <dgm:prSet phldrT="[Text]"/>
      <dgm:spPr/>
      <dgm:t>
        <a:bodyPr/>
        <a:lstStyle/>
        <a:p>
          <a:r>
            <a:rPr lang="en-IN" dirty="0" smtClean="0">
              <a:latin typeface="Times New Roman" panose="02020603050405020304" pitchFamily="18" charset="0"/>
              <a:cs typeface="Times New Roman" panose="02020603050405020304" pitchFamily="18" charset="0"/>
            </a:rPr>
            <a:t>The System is used to provide users with an online experience for visualizing the space they opt to design, rebuild, model or renovate.</a:t>
          </a:r>
          <a:endParaRPr lang="en-IN" dirty="0">
            <a:latin typeface="Times New Roman" panose="02020603050405020304" pitchFamily="18" charset="0"/>
            <a:cs typeface="Times New Roman" panose="02020603050405020304" pitchFamily="18" charset="0"/>
          </a:endParaRPr>
        </a:p>
      </dgm:t>
    </dgm:pt>
    <dgm:pt modelId="{015E48B2-EBE9-4135-B8E1-85B986B5B225}" type="sibTrans" cxnId="{47026D10-06E5-462D-A6E4-0FF44C6910AB}">
      <dgm:prSet/>
      <dgm:spPr/>
      <dgm:t>
        <a:bodyPr/>
        <a:lstStyle/>
        <a:p>
          <a:endParaRPr lang="en-IN"/>
        </a:p>
      </dgm:t>
    </dgm:pt>
    <dgm:pt modelId="{36A18476-6245-4A26-AAC9-6139930E94C9}" type="parTrans" cxnId="{47026D10-06E5-462D-A6E4-0FF44C6910AB}">
      <dgm:prSet/>
      <dgm:spPr/>
      <dgm:t>
        <a:bodyPr/>
        <a:lstStyle/>
        <a:p>
          <a:endParaRPr lang="en-IN"/>
        </a:p>
      </dgm:t>
    </dgm:pt>
    <dgm:pt modelId="{19B5F0D4-2B20-4A7B-AA14-8268D776CA58}">
      <dgm:prSet phldrT="[Text]"/>
      <dgm:spPr/>
      <dgm:t>
        <a:bodyPr/>
        <a:lstStyle/>
        <a:p>
          <a:r>
            <a:rPr lang="en-US" dirty="0" smtClean="0"/>
            <a:t>3</a:t>
          </a:r>
          <a:endParaRPr lang="en-IN" dirty="0"/>
        </a:p>
      </dgm:t>
    </dgm:pt>
    <dgm:pt modelId="{E91CF2F1-C919-4E0A-8D44-DE9748DB3C79}" type="sibTrans" cxnId="{6232C3F2-B7C4-4F73-B1F1-126510ED2007}">
      <dgm:prSet/>
      <dgm:spPr/>
      <dgm:t>
        <a:bodyPr/>
        <a:lstStyle/>
        <a:p>
          <a:endParaRPr lang="en-IN"/>
        </a:p>
      </dgm:t>
    </dgm:pt>
    <dgm:pt modelId="{1801FF5B-CEBD-4B42-AA42-4B675A7AB44C}" type="parTrans" cxnId="{6232C3F2-B7C4-4F73-B1F1-126510ED2007}">
      <dgm:prSet/>
      <dgm:spPr/>
      <dgm:t>
        <a:bodyPr/>
        <a:lstStyle/>
        <a:p>
          <a:endParaRPr lang="en-IN"/>
        </a:p>
      </dgm:t>
    </dgm:pt>
    <dgm:pt modelId="{7F22D7C8-E7A2-4427-A96D-B687DF657941}">
      <dgm:prSet phldrT="[Text]"/>
      <dgm:spPr/>
      <dgm:t>
        <a:bodyPr/>
        <a:lstStyle/>
        <a:p>
          <a:r>
            <a:rPr lang="en-IN" dirty="0" smtClean="0">
              <a:latin typeface="Times New Roman" panose="02020603050405020304" pitchFamily="18" charset="0"/>
              <a:cs typeface="Times New Roman" panose="02020603050405020304" pitchFamily="18" charset="0"/>
            </a:rPr>
            <a:t>The user information will be validated to create an account, later logging in the user can access the website.</a:t>
          </a:r>
          <a:endParaRPr lang="en-IN" dirty="0">
            <a:latin typeface="Times New Roman" panose="02020603050405020304" pitchFamily="18" charset="0"/>
            <a:cs typeface="Times New Roman" panose="02020603050405020304" pitchFamily="18" charset="0"/>
          </a:endParaRPr>
        </a:p>
      </dgm:t>
    </dgm:pt>
    <dgm:pt modelId="{12ED050A-2294-48FD-BE57-B65903981EED}" type="sibTrans" cxnId="{F39E1E8D-0348-47F1-840E-8B7443D5C600}">
      <dgm:prSet/>
      <dgm:spPr/>
      <dgm:t>
        <a:bodyPr/>
        <a:lstStyle/>
        <a:p>
          <a:endParaRPr lang="en-IN"/>
        </a:p>
      </dgm:t>
    </dgm:pt>
    <dgm:pt modelId="{48E71065-E045-4883-84CE-669EE7DB7068}" type="parTrans" cxnId="{F39E1E8D-0348-47F1-840E-8B7443D5C600}">
      <dgm:prSet/>
      <dgm:spPr/>
      <dgm:t>
        <a:bodyPr/>
        <a:lstStyle/>
        <a:p>
          <a:endParaRPr lang="en-IN"/>
        </a:p>
      </dgm:t>
    </dgm:pt>
    <dgm:pt modelId="{50781294-EAFF-4611-9061-3EFA89FA2239}" type="pres">
      <dgm:prSet presAssocID="{0EB571A3-C214-43E5-B93F-54451489A036}" presName="linearFlow" presStyleCnt="0">
        <dgm:presLayoutVars>
          <dgm:dir/>
          <dgm:animLvl val="lvl"/>
          <dgm:resizeHandles val="exact"/>
        </dgm:presLayoutVars>
      </dgm:prSet>
      <dgm:spPr/>
      <dgm:t>
        <a:bodyPr/>
        <a:lstStyle/>
        <a:p>
          <a:endParaRPr lang="en-IN"/>
        </a:p>
      </dgm:t>
    </dgm:pt>
    <dgm:pt modelId="{10B7AF82-FA20-41DB-AD30-7E447B919F2A}" type="pres">
      <dgm:prSet presAssocID="{265E9DBD-5EAC-4B74-88A7-4E191C75B0F0}" presName="composite" presStyleCnt="0"/>
      <dgm:spPr/>
    </dgm:pt>
    <dgm:pt modelId="{61CF6FF2-577E-41E7-A1ED-358E870619B7}" type="pres">
      <dgm:prSet presAssocID="{265E9DBD-5EAC-4B74-88A7-4E191C75B0F0}" presName="parentText" presStyleLbl="alignNode1" presStyleIdx="0" presStyleCnt="3">
        <dgm:presLayoutVars>
          <dgm:chMax val="1"/>
          <dgm:bulletEnabled val="1"/>
        </dgm:presLayoutVars>
      </dgm:prSet>
      <dgm:spPr/>
      <dgm:t>
        <a:bodyPr/>
        <a:lstStyle/>
        <a:p>
          <a:endParaRPr lang="en-IN"/>
        </a:p>
      </dgm:t>
    </dgm:pt>
    <dgm:pt modelId="{DFC48F9C-8AB0-497A-A49E-D25CD6411896}" type="pres">
      <dgm:prSet presAssocID="{265E9DBD-5EAC-4B74-88A7-4E191C75B0F0}" presName="descendantText" presStyleLbl="alignAcc1" presStyleIdx="0" presStyleCnt="3">
        <dgm:presLayoutVars>
          <dgm:bulletEnabled val="1"/>
        </dgm:presLayoutVars>
      </dgm:prSet>
      <dgm:spPr/>
      <dgm:t>
        <a:bodyPr/>
        <a:lstStyle/>
        <a:p>
          <a:endParaRPr lang="en-IN"/>
        </a:p>
      </dgm:t>
    </dgm:pt>
    <dgm:pt modelId="{6B6E6665-A1F5-4CB9-A756-D72E82912C6E}" type="pres">
      <dgm:prSet presAssocID="{1A9F535B-8418-4782-A93D-D1597215D1BE}" presName="sp" presStyleCnt="0"/>
      <dgm:spPr/>
    </dgm:pt>
    <dgm:pt modelId="{D32CC62C-B651-4F6E-B408-7633E03AEB4A}" type="pres">
      <dgm:prSet presAssocID="{02A1BCEA-5090-4742-8985-FE141A5DB167}" presName="composite" presStyleCnt="0"/>
      <dgm:spPr/>
    </dgm:pt>
    <dgm:pt modelId="{63AB9700-862D-4868-ADA3-E6B06527F30B}" type="pres">
      <dgm:prSet presAssocID="{02A1BCEA-5090-4742-8985-FE141A5DB167}" presName="parentText" presStyleLbl="alignNode1" presStyleIdx="1" presStyleCnt="3">
        <dgm:presLayoutVars>
          <dgm:chMax val="1"/>
          <dgm:bulletEnabled val="1"/>
        </dgm:presLayoutVars>
      </dgm:prSet>
      <dgm:spPr/>
      <dgm:t>
        <a:bodyPr/>
        <a:lstStyle/>
        <a:p>
          <a:endParaRPr lang="en-IN"/>
        </a:p>
      </dgm:t>
    </dgm:pt>
    <dgm:pt modelId="{3E4FE29E-3977-4F0A-80B5-887F90679D01}" type="pres">
      <dgm:prSet presAssocID="{02A1BCEA-5090-4742-8985-FE141A5DB167}" presName="descendantText" presStyleLbl="alignAcc1" presStyleIdx="1" presStyleCnt="3" custLinFactNeighborX="0">
        <dgm:presLayoutVars>
          <dgm:bulletEnabled val="1"/>
        </dgm:presLayoutVars>
      </dgm:prSet>
      <dgm:spPr/>
      <dgm:t>
        <a:bodyPr/>
        <a:lstStyle/>
        <a:p>
          <a:endParaRPr lang="en-IN"/>
        </a:p>
      </dgm:t>
    </dgm:pt>
    <dgm:pt modelId="{BCB24B29-15EC-490D-8B5E-9D56A9AED0B9}" type="pres">
      <dgm:prSet presAssocID="{A77173A5-74D6-4F4A-B051-840E2539EAC6}" presName="sp" presStyleCnt="0"/>
      <dgm:spPr/>
    </dgm:pt>
    <dgm:pt modelId="{7BD451EB-0034-4EBC-BC2D-AFB48966F3E8}" type="pres">
      <dgm:prSet presAssocID="{19B5F0D4-2B20-4A7B-AA14-8268D776CA58}" presName="composite" presStyleCnt="0"/>
      <dgm:spPr/>
    </dgm:pt>
    <dgm:pt modelId="{67A33216-8C90-4A0D-B201-9763D4A4FE1D}" type="pres">
      <dgm:prSet presAssocID="{19B5F0D4-2B20-4A7B-AA14-8268D776CA58}" presName="parentText" presStyleLbl="alignNode1" presStyleIdx="2" presStyleCnt="3">
        <dgm:presLayoutVars>
          <dgm:chMax val="1"/>
          <dgm:bulletEnabled val="1"/>
        </dgm:presLayoutVars>
      </dgm:prSet>
      <dgm:spPr/>
      <dgm:t>
        <a:bodyPr/>
        <a:lstStyle/>
        <a:p>
          <a:endParaRPr lang="en-IN"/>
        </a:p>
      </dgm:t>
    </dgm:pt>
    <dgm:pt modelId="{118C3D51-8E32-4DCE-82C8-AFD8A39BADA3}" type="pres">
      <dgm:prSet presAssocID="{19B5F0D4-2B20-4A7B-AA14-8268D776CA58}" presName="descendantText" presStyleLbl="alignAcc1" presStyleIdx="2" presStyleCnt="3">
        <dgm:presLayoutVars>
          <dgm:bulletEnabled val="1"/>
        </dgm:presLayoutVars>
      </dgm:prSet>
      <dgm:spPr/>
      <dgm:t>
        <a:bodyPr/>
        <a:lstStyle/>
        <a:p>
          <a:endParaRPr lang="en-IN"/>
        </a:p>
      </dgm:t>
    </dgm:pt>
  </dgm:ptLst>
  <dgm:cxnLst>
    <dgm:cxn modelId="{B12D33B4-17BA-4CBB-8274-6C92539C0911}" type="presOf" srcId="{02A1BCEA-5090-4742-8985-FE141A5DB167}" destId="{63AB9700-862D-4868-ADA3-E6B06527F30B}" srcOrd="0" destOrd="0" presId="urn:microsoft.com/office/officeart/2005/8/layout/chevron2"/>
    <dgm:cxn modelId="{91D7B746-2105-4358-89B6-94E3BA0AE831}" type="presOf" srcId="{7F22D7C8-E7A2-4427-A96D-B687DF657941}" destId="{3E4FE29E-3977-4F0A-80B5-887F90679D01}" srcOrd="0" destOrd="0" presId="urn:microsoft.com/office/officeart/2005/8/layout/chevron2"/>
    <dgm:cxn modelId="{E29CA5BB-75DB-475A-B255-9B4E7ECB1166}" type="presOf" srcId="{66CC2578-E240-4576-9DFF-A520821B55E8}" destId="{118C3D51-8E32-4DCE-82C8-AFD8A39BADA3}" srcOrd="0" destOrd="0" presId="urn:microsoft.com/office/officeart/2005/8/layout/chevron2"/>
    <dgm:cxn modelId="{4DC1181C-33E8-4DB4-8621-4CD85EE2C63C}" srcId="{0EB571A3-C214-43E5-B93F-54451489A036}" destId="{265E9DBD-5EAC-4B74-88A7-4E191C75B0F0}" srcOrd="0" destOrd="0" parTransId="{3B3F668F-CB86-4546-B3EF-CF8ABBF2B4AA}" sibTransId="{1A9F535B-8418-4782-A93D-D1597215D1BE}"/>
    <dgm:cxn modelId="{47026D10-06E5-462D-A6E4-0FF44C6910AB}" srcId="{265E9DBD-5EAC-4B74-88A7-4E191C75B0F0}" destId="{4B0B3F5E-DC9B-487F-8F5F-7F8ADAD11D47}" srcOrd="0" destOrd="0" parTransId="{36A18476-6245-4A26-AAC9-6139930E94C9}" sibTransId="{015E48B2-EBE9-4135-B8E1-85B986B5B225}"/>
    <dgm:cxn modelId="{00ABD031-FBB2-4250-8770-88585383A591}" type="presOf" srcId="{0EB571A3-C214-43E5-B93F-54451489A036}" destId="{50781294-EAFF-4611-9061-3EFA89FA2239}" srcOrd="0" destOrd="0" presId="urn:microsoft.com/office/officeart/2005/8/layout/chevron2"/>
    <dgm:cxn modelId="{F39E1E8D-0348-47F1-840E-8B7443D5C600}" srcId="{02A1BCEA-5090-4742-8985-FE141A5DB167}" destId="{7F22D7C8-E7A2-4427-A96D-B687DF657941}" srcOrd="0" destOrd="0" parTransId="{48E71065-E045-4883-84CE-669EE7DB7068}" sibTransId="{12ED050A-2294-48FD-BE57-B65903981EED}"/>
    <dgm:cxn modelId="{987D62C6-CC36-4E5B-AEFF-36E347A276F8}" srcId="{19B5F0D4-2B20-4A7B-AA14-8268D776CA58}" destId="{66CC2578-E240-4576-9DFF-A520821B55E8}" srcOrd="0" destOrd="0" parTransId="{EA3366BC-9D35-4ABB-AE20-D10818286767}" sibTransId="{FAE8C6F0-32D8-4CDD-8388-93E51ADBED15}"/>
    <dgm:cxn modelId="{96D261C2-CEF0-4887-8C55-0D9D40695D12}" type="presOf" srcId="{4B0B3F5E-DC9B-487F-8F5F-7F8ADAD11D47}" destId="{DFC48F9C-8AB0-497A-A49E-D25CD6411896}" srcOrd="0" destOrd="0" presId="urn:microsoft.com/office/officeart/2005/8/layout/chevron2"/>
    <dgm:cxn modelId="{CD24A5B5-2D39-4248-BA19-CEAE32FE3D62}" type="presOf" srcId="{265E9DBD-5EAC-4B74-88A7-4E191C75B0F0}" destId="{61CF6FF2-577E-41E7-A1ED-358E870619B7}" srcOrd="0" destOrd="0" presId="urn:microsoft.com/office/officeart/2005/8/layout/chevron2"/>
    <dgm:cxn modelId="{0350E00C-AF9B-41F3-9F23-0FDF13D1386E}" type="presOf" srcId="{19B5F0D4-2B20-4A7B-AA14-8268D776CA58}" destId="{67A33216-8C90-4A0D-B201-9763D4A4FE1D}" srcOrd="0" destOrd="0" presId="urn:microsoft.com/office/officeart/2005/8/layout/chevron2"/>
    <dgm:cxn modelId="{8AB7398B-E35C-4EB5-A7F2-882799E89169}" srcId="{0EB571A3-C214-43E5-B93F-54451489A036}" destId="{02A1BCEA-5090-4742-8985-FE141A5DB167}" srcOrd="1" destOrd="0" parTransId="{50EBDEDA-F073-4568-8748-5F8E8BA79C0E}" sibTransId="{A77173A5-74D6-4F4A-B051-840E2539EAC6}"/>
    <dgm:cxn modelId="{6232C3F2-B7C4-4F73-B1F1-126510ED2007}" srcId="{0EB571A3-C214-43E5-B93F-54451489A036}" destId="{19B5F0D4-2B20-4A7B-AA14-8268D776CA58}" srcOrd="2" destOrd="0" parTransId="{1801FF5B-CEBD-4B42-AA42-4B675A7AB44C}" sibTransId="{E91CF2F1-C919-4E0A-8D44-DE9748DB3C79}"/>
    <dgm:cxn modelId="{C88B388C-BB93-4B86-ADEC-8F4902E811E5}" type="presParOf" srcId="{50781294-EAFF-4611-9061-3EFA89FA2239}" destId="{10B7AF82-FA20-41DB-AD30-7E447B919F2A}" srcOrd="0" destOrd="0" presId="urn:microsoft.com/office/officeart/2005/8/layout/chevron2"/>
    <dgm:cxn modelId="{5000FB2B-1EF0-4D57-A675-915615CDCC9B}" type="presParOf" srcId="{10B7AF82-FA20-41DB-AD30-7E447B919F2A}" destId="{61CF6FF2-577E-41E7-A1ED-358E870619B7}" srcOrd="0" destOrd="0" presId="urn:microsoft.com/office/officeart/2005/8/layout/chevron2"/>
    <dgm:cxn modelId="{A0C48805-6BAC-49BD-8548-4F04A3685FAB}" type="presParOf" srcId="{10B7AF82-FA20-41DB-AD30-7E447B919F2A}" destId="{DFC48F9C-8AB0-497A-A49E-D25CD6411896}" srcOrd="1" destOrd="0" presId="urn:microsoft.com/office/officeart/2005/8/layout/chevron2"/>
    <dgm:cxn modelId="{89D7E622-AF5F-44F9-9245-E002309D6D4F}" type="presParOf" srcId="{50781294-EAFF-4611-9061-3EFA89FA2239}" destId="{6B6E6665-A1F5-4CB9-A756-D72E82912C6E}" srcOrd="1" destOrd="0" presId="urn:microsoft.com/office/officeart/2005/8/layout/chevron2"/>
    <dgm:cxn modelId="{A83CCD87-9845-43C3-9081-B92D2DA93EAC}" type="presParOf" srcId="{50781294-EAFF-4611-9061-3EFA89FA2239}" destId="{D32CC62C-B651-4F6E-B408-7633E03AEB4A}" srcOrd="2" destOrd="0" presId="urn:microsoft.com/office/officeart/2005/8/layout/chevron2"/>
    <dgm:cxn modelId="{D242865E-5FE8-4D33-BC78-43DC30529F3B}" type="presParOf" srcId="{D32CC62C-B651-4F6E-B408-7633E03AEB4A}" destId="{63AB9700-862D-4868-ADA3-E6B06527F30B}" srcOrd="0" destOrd="0" presId="urn:microsoft.com/office/officeart/2005/8/layout/chevron2"/>
    <dgm:cxn modelId="{FD512006-125F-460C-B6C3-23F3EC47287A}" type="presParOf" srcId="{D32CC62C-B651-4F6E-B408-7633E03AEB4A}" destId="{3E4FE29E-3977-4F0A-80B5-887F90679D01}" srcOrd="1" destOrd="0" presId="urn:microsoft.com/office/officeart/2005/8/layout/chevron2"/>
    <dgm:cxn modelId="{0C2B6070-500C-4036-ABB1-34E2024C9441}" type="presParOf" srcId="{50781294-EAFF-4611-9061-3EFA89FA2239}" destId="{BCB24B29-15EC-490D-8B5E-9D56A9AED0B9}" srcOrd="3" destOrd="0" presId="urn:microsoft.com/office/officeart/2005/8/layout/chevron2"/>
    <dgm:cxn modelId="{9DA21914-4E9A-4613-8A39-0C563A95124A}" type="presParOf" srcId="{50781294-EAFF-4611-9061-3EFA89FA2239}" destId="{7BD451EB-0034-4EBC-BC2D-AFB48966F3E8}" srcOrd="4" destOrd="0" presId="urn:microsoft.com/office/officeart/2005/8/layout/chevron2"/>
    <dgm:cxn modelId="{D6FDC225-DDBA-4A2D-A122-4112A4094BB7}" type="presParOf" srcId="{7BD451EB-0034-4EBC-BC2D-AFB48966F3E8}" destId="{67A33216-8C90-4A0D-B201-9763D4A4FE1D}" srcOrd="0" destOrd="0" presId="urn:microsoft.com/office/officeart/2005/8/layout/chevron2"/>
    <dgm:cxn modelId="{09030758-DEA2-4FD3-A71B-9BC701BBBF73}" type="presParOf" srcId="{7BD451EB-0034-4EBC-BC2D-AFB48966F3E8}" destId="{118C3D51-8E32-4DCE-82C8-AFD8A39BADA3}"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EB571A3-C214-43E5-B93F-54451489A036}" type="doc">
      <dgm:prSet loTypeId="urn:microsoft.com/office/officeart/2005/8/layout/chevron2" loCatId="list" qsTypeId="urn:microsoft.com/office/officeart/2005/8/quickstyle/3d1" qsCatId="3D" csTypeId="urn:microsoft.com/office/officeart/2005/8/colors/accent1_2" csCatId="accent1" phldr="1"/>
      <dgm:spPr/>
      <dgm:t>
        <a:bodyPr/>
        <a:lstStyle/>
        <a:p>
          <a:endParaRPr lang="en-IN"/>
        </a:p>
      </dgm:t>
    </dgm:pt>
    <dgm:pt modelId="{265E9DBD-5EAC-4B74-88A7-4E191C75B0F0}">
      <dgm:prSet phldrT="[Text]"/>
      <dgm:spPr/>
      <dgm:t>
        <a:bodyPr/>
        <a:lstStyle/>
        <a:p>
          <a:r>
            <a:rPr lang="en-US" dirty="0" smtClean="0"/>
            <a:t>4</a:t>
          </a:r>
          <a:endParaRPr lang="en-IN" dirty="0"/>
        </a:p>
      </dgm:t>
    </dgm:pt>
    <dgm:pt modelId="{3B3F668F-CB86-4546-B3EF-CF8ABBF2B4AA}" type="parTrans" cxnId="{4DC1181C-33E8-4DB4-8621-4CD85EE2C63C}">
      <dgm:prSet/>
      <dgm:spPr/>
      <dgm:t>
        <a:bodyPr/>
        <a:lstStyle/>
        <a:p>
          <a:endParaRPr lang="en-IN"/>
        </a:p>
      </dgm:t>
    </dgm:pt>
    <dgm:pt modelId="{1A9F535B-8418-4782-A93D-D1597215D1BE}" type="sibTrans" cxnId="{4DC1181C-33E8-4DB4-8621-4CD85EE2C63C}">
      <dgm:prSet/>
      <dgm:spPr/>
      <dgm:t>
        <a:bodyPr/>
        <a:lstStyle/>
        <a:p>
          <a:endParaRPr lang="en-IN"/>
        </a:p>
      </dgm:t>
    </dgm:pt>
    <dgm:pt modelId="{02A1BCEA-5090-4742-8985-FE141A5DB167}">
      <dgm:prSet phldrT="[Text]"/>
      <dgm:spPr/>
      <dgm:t>
        <a:bodyPr/>
        <a:lstStyle/>
        <a:p>
          <a:r>
            <a:rPr lang="en-US" dirty="0" smtClean="0"/>
            <a:t>5</a:t>
          </a:r>
          <a:endParaRPr lang="en-IN" dirty="0"/>
        </a:p>
      </dgm:t>
    </dgm:pt>
    <dgm:pt modelId="{50EBDEDA-F073-4568-8748-5F8E8BA79C0E}" type="parTrans" cxnId="{8AB7398B-E35C-4EB5-A7F2-882799E89169}">
      <dgm:prSet/>
      <dgm:spPr/>
      <dgm:t>
        <a:bodyPr/>
        <a:lstStyle/>
        <a:p>
          <a:endParaRPr lang="en-IN"/>
        </a:p>
      </dgm:t>
    </dgm:pt>
    <dgm:pt modelId="{A77173A5-74D6-4F4A-B051-840E2539EAC6}" type="sibTrans" cxnId="{8AB7398B-E35C-4EB5-A7F2-882799E89169}">
      <dgm:prSet/>
      <dgm:spPr/>
      <dgm:t>
        <a:bodyPr/>
        <a:lstStyle/>
        <a:p>
          <a:endParaRPr lang="en-IN"/>
        </a:p>
      </dgm:t>
    </dgm:pt>
    <dgm:pt modelId="{66CC2578-E240-4576-9DFF-A520821B55E8}">
      <dgm:prSet phldrT="[Text]" custT="1"/>
      <dgm:spPr/>
      <dgm:t>
        <a:bodyPr/>
        <a:lstStyle/>
        <a:p>
          <a:r>
            <a:rPr lang="en-IN" sz="1800" b="0" i="0" dirty="0" smtClean="0">
              <a:latin typeface="Times New Roman" panose="02020603050405020304" pitchFamily="18" charset="0"/>
              <a:cs typeface="Times New Roman" panose="02020603050405020304" pitchFamily="18" charset="0"/>
            </a:rPr>
            <a:t>Testimonials of clientele has been displayed that convinces new clients about work ethic of organization.</a:t>
          </a:r>
          <a:endParaRPr lang="en-IN" sz="1800" dirty="0">
            <a:latin typeface="Times New Roman" panose="02020603050405020304" pitchFamily="18" charset="0"/>
            <a:cs typeface="Times New Roman" panose="02020603050405020304" pitchFamily="18" charset="0"/>
          </a:endParaRPr>
        </a:p>
      </dgm:t>
    </dgm:pt>
    <dgm:pt modelId="{EA3366BC-9D35-4ABB-AE20-D10818286767}" type="parTrans" cxnId="{987D62C6-CC36-4E5B-AEFF-36E347A276F8}">
      <dgm:prSet/>
      <dgm:spPr/>
      <dgm:t>
        <a:bodyPr/>
        <a:lstStyle/>
        <a:p>
          <a:endParaRPr lang="en-IN"/>
        </a:p>
      </dgm:t>
    </dgm:pt>
    <dgm:pt modelId="{FAE8C6F0-32D8-4CDD-8388-93E51ADBED15}" type="sibTrans" cxnId="{987D62C6-CC36-4E5B-AEFF-36E347A276F8}">
      <dgm:prSet/>
      <dgm:spPr/>
      <dgm:t>
        <a:bodyPr/>
        <a:lstStyle/>
        <a:p>
          <a:endParaRPr lang="en-IN"/>
        </a:p>
      </dgm:t>
    </dgm:pt>
    <dgm:pt modelId="{4B0B3F5E-DC9B-487F-8F5F-7F8ADAD11D47}">
      <dgm:prSet phldrT="[Text]" custT="1"/>
      <dgm:spPr/>
      <dgm:t>
        <a:bodyPr/>
        <a:lstStyle/>
        <a:p>
          <a:r>
            <a:rPr lang="en-IN" sz="1800" dirty="0" smtClean="0">
              <a:latin typeface="Times New Roman" panose="02020603050405020304" pitchFamily="18" charset="0"/>
              <a:cs typeface="Times New Roman" panose="02020603050405020304" pitchFamily="18" charset="0"/>
            </a:rPr>
            <a:t>It also includes a glimpse of the services provided so users can avoid going through the tedious process of contacting designers.</a:t>
          </a:r>
          <a:endParaRPr lang="en-IN" sz="1800" dirty="0">
            <a:latin typeface="Times New Roman" panose="02020603050405020304" pitchFamily="18" charset="0"/>
            <a:cs typeface="Times New Roman" panose="02020603050405020304" pitchFamily="18" charset="0"/>
          </a:endParaRPr>
        </a:p>
      </dgm:t>
    </dgm:pt>
    <dgm:pt modelId="{015E48B2-EBE9-4135-B8E1-85B986B5B225}" type="sibTrans" cxnId="{47026D10-06E5-462D-A6E4-0FF44C6910AB}">
      <dgm:prSet/>
      <dgm:spPr/>
      <dgm:t>
        <a:bodyPr/>
        <a:lstStyle/>
        <a:p>
          <a:endParaRPr lang="en-IN"/>
        </a:p>
      </dgm:t>
    </dgm:pt>
    <dgm:pt modelId="{36A18476-6245-4A26-AAC9-6139930E94C9}" type="parTrans" cxnId="{47026D10-06E5-462D-A6E4-0FF44C6910AB}">
      <dgm:prSet/>
      <dgm:spPr/>
      <dgm:t>
        <a:bodyPr/>
        <a:lstStyle/>
        <a:p>
          <a:endParaRPr lang="en-IN"/>
        </a:p>
      </dgm:t>
    </dgm:pt>
    <dgm:pt modelId="{19B5F0D4-2B20-4A7B-AA14-8268D776CA58}">
      <dgm:prSet phldrT="[Text]"/>
      <dgm:spPr/>
      <dgm:t>
        <a:bodyPr/>
        <a:lstStyle/>
        <a:p>
          <a:r>
            <a:rPr lang="en-US" dirty="0" smtClean="0"/>
            <a:t>6</a:t>
          </a:r>
          <a:endParaRPr lang="en-IN" dirty="0"/>
        </a:p>
      </dgm:t>
    </dgm:pt>
    <dgm:pt modelId="{E91CF2F1-C919-4E0A-8D44-DE9748DB3C79}" type="sibTrans" cxnId="{6232C3F2-B7C4-4F73-B1F1-126510ED2007}">
      <dgm:prSet/>
      <dgm:spPr/>
      <dgm:t>
        <a:bodyPr/>
        <a:lstStyle/>
        <a:p>
          <a:endParaRPr lang="en-IN"/>
        </a:p>
      </dgm:t>
    </dgm:pt>
    <dgm:pt modelId="{1801FF5B-CEBD-4B42-AA42-4B675A7AB44C}" type="parTrans" cxnId="{6232C3F2-B7C4-4F73-B1F1-126510ED2007}">
      <dgm:prSet/>
      <dgm:spPr/>
      <dgm:t>
        <a:bodyPr/>
        <a:lstStyle/>
        <a:p>
          <a:endParaRPr lang="en-IN"/>
        </a:p>
      </dgm:t>
    </dgm:pt>
    <dgm:pt modelId="{7F22D7C8-E7A2-4427-A96D-B687DF657941}">
      <dgm:prSet phldrT="[Text]" custT="1"/>
      <dgm:spPr/>
      <dgm:t>
        <a:bodyPr/>
        <a:lstStyle/>
        <a:p>
          <a:r>
            <a:rPr lang="en-IN" sz="1800" dirty="0" smtClean="0">
              <a:latin typeface="Times New Roman" panose="02020603050405020304" pitchFamily="18" charset="0"/>
              <a:cs typeface="Times New Roman" panose="02020603050405020304" pitchFamily="18" charset="0"/>
            </a:rPr>
            <a:t>The About us page includes the details and the contact information of the organization. It also includes the brief description of the design strategies to be employed during the process.</a:t>
          </a:r>
          <a:endParaRPr lang="en-IN" sz="1800" dirty="0">
            <a:latin typeface="Times New Roman" panose="02020603050405020304" pitchFamily="18" charset="0"/>
            <a:cs typeface="Times New Roman" panose="02020603050405020304" pitchFamily="18" charset="0"/>
          </a:endParaRPr>
        </a:p>
      </dgm:t>
    </dgm:pt>
    <dgm:pt modelId="{12ED050A-2294-48FD-BE57-B65903981EED}" type="sibTrans" cxnId="{F39E1E8D-0348-47F1-840E-8B7443D5C600}">
      <dgm:prSet/>
      <dgm:spPr/>
      <dgm:t>
        <a:bodyPr/>
        <a:lstStyle/>
        <a:p>
          <a:endParaRPr lang="en-IN"/>
        </a:p>
      </dgm:t>
    </dgm:pt>
    <dgm:pt modelId="{48E71065-E045-4883-84CE-669EE7DB7068}" type="parTrans" cxnId="{F39E1E8D-0348-47F1-840E-8B7443D5C600}">
      <dgm:prSet/>
      <dgm:spPr/>
      <dgm:t>
        <a:bodyPr/>
        <a:lstStyle/>
        <a:p>
          <a:endParaRPr lang="en-IN"/>
        </a:p>
      </dgm:t>
    </dgm:pt>
    <dgm:pt modelId="{50781294-EAFF-4611-9061-3EFA89FA2239}" type="pres">
      <dgm:prSet presAssocID="{0EB571A3-C214-43E5-B93F-54451489A036}" presName="linearFlow" presStyleCnt="0">
        <dgm:presLayoutVars>
          <dgm:dir/>
          <dgm:animLvl val="lvl"/>
          <dgm:resizeHandles val="exact"/>
        </dgm:presLayoutVars>
      </dgm:prSet>
      <dgm:spPr/>
      <dgm:t>
        <a:bodyPr/>
        <a:lstStyle/>
        <a:p>
          <a:endParaRPr lang="en-IN"/>
        </a:p>
      </dgm:t>
    </dgm:pt>
    <dgm:pt modelId="{10B7AF82-FA20-41DB-AD30-7E447B919F2A}" type="pres">
      <dgm:prSet presAssocID="{265E9DBD-5EAC-4B74-88A7-4E191C75B0F0}" presName="composite" presStyleCnt="0"/>
      <dgm:spPr/>
    </dgm:pt>
    <dgm:pt modelId="{61CF6FF2-577E-41E7-A1ED-358E870619B7}" type="pres">
      <dgm:prSet presAssocID="{265E9DBD-5EAC-4B74-88A7-4E191C75B0F0}" presName="parentText" presStyleLbl="alignNode1" presStyleIdx="0" presStyleCnt="3">
        <dgm:presLayoutVars>
          <dgm:chMax val="1"/>
          <dgm:bulletEnabled val="1"/>
        </dgm:presLayoutVars>
      </dgm:prSet>
      <dgm:spPr/>
      <dgm:t>
        <a:bodyPr/>
        <a:lstStyle/>
        <a:p>
          <a:endParaRPr lang="en-IN"/>
        </a:p>
      </dgm:t>
    </dgm:pt>
    <dgm:pt modelId="{DFC48F9C-8AB0-497A-A49E-D25CD6411896}" type="pres">
      <dgm:prSet presAssocID="{265E9DBD-5EAC-4B74-88A7-4E191C75B0F0}" presName="descendantText" presStyleLbl="alignAcc1" presStyleIdx="0" presStyleCnt="3">
        <dgm:presLayoutVars>
          <dgm:bulletEnabled val="1"/>
        </dgm:presLayoutVars>
      </dgm:prSet>
      <dgm:spPr/>
      <dgm:t>
        <a:bodyPr/>
        <a:lstStyle/>
        <a:p>
          <a:endParaRPr lang="en-IN"/>
        </a:p>
      </dgm:t>
    </dgm:pt>
    <dgm:pt modelId="{6B6E6665-A1F5-4CB9-A756-D72E82912C6E}" type="pres">
      <dgm:prSet presAssocID="{1A9F535B-8418-4782-A93D-D1597215D1BE}" presName="sp" presStyleCnt="0"/>
      <dgm:spPr/>
    </dgm:pt>
    <dgm:pt modelId="{D32CC62C-B651-4F6E-B408-7633E03AEB4A}" type="pres">
      <dgm:prSet presAssocID="{02A1BCEA-5090-4742-8985-FE141A5DB167}" presName="composite" presStyleCnt="0"/>
      <dgm:spPr/>
    </dgm:pt>
    <dgm:pt modelId="{63AB9700-862D-4868-ADA3-E6B06527F30B}" type="pres">
      <dgm:prSet presAssocID="{02A1BCEA-5090-4742-8985-FE141A5DB167}" presName="parentText" presStyleLbl="alignNode1" presStyleIdx="1" presStyleCnt="3">
        <dgm:presLayoutVars>
          <dgm:chMax val="1"/>
          <dgm:bulletEnabled val="1"/>
        </dgm:presLayoutVars>
      </dgm:prSet>
      <dgm:spPr/>
      <dgm:t>
        <a:bodyPr/>
        <a:lstStyle/>
        <a:p>
          <a:endParaRPr lang="en-IN"/>
        </a:p>
      </dgm:t>
    </dgm:pt>
    <dgm:pt modelId="{3E4FE29E-3977-4F0A-80B5-887F90679D01}" type="pres">
      <dgm:prSet presAssocID="{02A1BCEA-5090-4742-8985-FE141A5DB167}" presName="descendantText" presStyleLbl="alignAcc1" presStyleIdx="1" presStyleCnt="3" custLinFactNeighborX="0">
        <dgm:presLayoutVars>
          <dgm:bulletEnabled val="1"/>
        </dgm:presLayoutVars>
      </dgm:prSet>
      <dgm:spPr/>
      <dgm:t>
        <a:bodyPr/>
        <a:lstStyle/>
        <a:p>
          <a:endParaRPr lang="en-IN"/>
        </a:p>
      </dgm:t>
    </dgm:pt>
    <dgm:pt modelId="{BCB24B29-15EC-490D-8B5E-9D56A9AED0B9}" type="pres">
      <dgm:prSet presAssocID="{A77173A5-74D6-4F4A-B051-840E2539EAC6}" presName="sp" presStyleCnt="0"/>
      <dgm:spPr/>
    </dgm:pt>
    <dgm:pt modelId="{7BD451EB-0034-4EBC-BC2D-AFB48966F3E8}" type="pres">
      <dgm:prSet presAssocID="{19B5F0D4-2B20-4A7B-AA14-8268D776CA58}" presName="composite" presStyleCnt="0"/>
      <dgm:spPr/>
    </dgm:pt>
    <dgm:pt modelId="{67A33216-8C90-4A0D-B201-9763D4A4FE1D}" type="pres">
      <dgm:prSet presAssocID="{19B5F0D4-2B20-4A7B-AA14-8268D776CA58}" presName="parentText" presStyleLbl="alignNode1" presStyleIdx="2" presStyleCnt="3">
        <dgm:presLayoutVars>
          <dgm:chMax val="1"/>
          <dgm:bulletEnabled val="1"/>
        </dgm:presLayoutVars>
      </dgm:prSet>
      <dgm:spPr/>
      <dgm:t>
        <a:bodyPr/>
        <a:lstStyle/>
        <a:p>
          <a:endParaRPr lang="en-IN"/>
        </a:p>
      </dgm:t>
    </dgm:pt>
    <dgm:pt modelId="{118C3D51-8E32-4DCE-82C8-AFD8A39BADA3}" type="pres">
      <dgm:prSet presAssocID="{19B5F0D4-2B20-4A7B-AA14-8268D776CA58}" presName="descendantText" presStyleLbl="alignAcc1" presStyleIdx="2" presStyleCnt="3">
        <dgm:presLayoutVars>
          <dgm:bulletEnabled val="1"/>
        </dgm:presLayoutVars>
      </dgm:prSet>
      <dgm:spPr/>
      <dgm:t>
        <a:bodyPr/>
        <a:lstStyle/>
        <a:p>
          <a:endParaRPr lang="en-IN"/>
        </a:p>
      </dgm:t>
    </dgm:pt>
  </dgm:ptLst>
  <dgm:cxnLst>
    <dgm:cxn modelId="{26D8A74B-FBE0-45F8-8871-FE8ECF75B499}" type="presOf" srcId="{19B5F0D4-2B20-4A7B-AA14-8268D776CA58}" destId="{67A33216-8C90-4A0D-B201-9763D4A4FE1D}" srcOrd="0" destOrd="0" presId="urn:microsoft.com/office/officeart/2005/8/layout/chevron2"/>
    <dgm:cxn modelId="{C4B77073-246C-45A5-BBED-4B5B3CF6C0C6}" type="presOf" srcId="{4B0B3F5E-DC9B-487F-8F5F-7F8ADAD11D47}" destId="{DFC48F9C-8AB0-497A-A49E-D25CD6411896}" srcOrd="0" destOrd="0" presId="urn:microsoft.com/office/officeart/2005/8/layout/chevron2"/>
    <dgm:cxn modelId="{6AF14544-F11C-4FCF-9B51-82B1A0B68368}" type="presOf" srcId="{66CC2578-E240-4576-9DFF-A520821B55E8}" destId="{118C3D51-8E32-4DCE-82C8-AFD8A39BADA3}" srcOrd="0" destOrd="0" presId="urn:microsoft.com/office/officeart/2005/8/layout/chevron2"/>
    <dgm:cxn modelId="{8FC2513F-5698-4883-B73B-58A58A5E0510}" type="presOf" srcId="{0EB571A3-C214-43E5-B93F-54451489A036}" destId="{50781294-EAFF-4611-9061-3EFA89FA2239}" srcOrd="0" destOrd="0" presId="urn:microsoft.com/office/officeart/2005/8/layout/chevron2"/>
    <dgm:cxn modelId="{4DC1181C-33E8-4DB4-8621-4CD85EE2C63C}" srcId="{0EB571A3-C214-43E5-B93F-54451489A036}" destId="{265E9DBD-5EAC-4B74-88A7-4E191C75B0F0}" srcOrd="0" destOrd="0" parTransId="{3B3F668F-CB86-4546-B3EF-CF8ABBF2B4AA}" sibTransId="{1A9F535B-8418-4782-A93D-D1597215D1BE}"/>
    <dgm:cxn modelId="{47026D10-06E5-462D-A6E4-0FF44C6910AB}" srcId="{265E9DBD-5EAC-4B74-88A7-4E191C75B0F0}" destId="{4B0B3F5E-DC9B-487F-8F5F-7F8ADAD11D47}" srcOrd="0" destOrd="0" parTransId="{36A18476-6245-4A26-AAC9-6139930E94C9}" sibTransId="{015E48B2-EBE9-4135-B8E1-85B986B5B225}"/>
    <dgm:cxn modelId="{F39E1E8D-0348-47F1-840E-8B7443D5C600}" srcId="{02A1BCEA-5090-4742-8985-FE141A5DB167}" destId="{7F22D7C8-E7A2-4427-A96D-B687DF657941}" srcOrd="0" destOrd="0" parTransId="{48E71065-E045-4883-84CE-669EE7DB7068}" sibTransId="{12ED050A-2294-48FD-BE57-B65903981EED}"/>
    <dgm:cxn modelId="{987D62C6-CC36-4E5B-AEFF-36E347A276F8}" srcId="{19B5F0D4-2B20-4A7B-AA14-8268D776CA58}" destId="{66CC2578-E240-4576-9DFF-A520821B55E8}" srcOrd="0" destOrd="0" parTransId="{EA3366BC-9D35-4ABB-AE20-D10818286767}" sibTransId="{FAE8C6F0-32D8-4CDD-8388-93E51ADBED15}"/>
    <dgm:cxn modelId="{64EA60AE-4D70-4102-99A1-06C43A65A2FA}" type="presOf" srcId="{265E9DBD-5EAC-4B74-88A7-4E191C75B0F0}" destId="{61CF6FF2-577E-41E7-A1ED-358E870619B7}" srcOrd="0" destOrd="0" presId="urn:microsoft.com/office/officeart/2005/8/layout/chevron2"/>
    <dgm:cxn modelId="{D09D1BDB-9D0F-48B0-84C8-5DC317E95236}" type="presOf" srcId="{02A1BCEA-5090-4742-8985-FE141A5DB167}" destId="{63AB9700-862D-4868-ADA3-E6B06527F30B}" srcOrd="0" destOrd="0" presId="urn:microsoft.com/office/officeart/2005/8/layout/chevron2"/>
    <dgm:cxn modelId="{D86D4BBB-2549-4494-BC67-7C6A386BB250}" type="presOf" srcId="{7F22D7C8-E7A2-4427-A96D-B687DF657941}" destId="{3E4FE29E-3977-4F0A-80B5-887F90679D01}" srcOrd="0" destOrd="0" presId="urn:microsoft.com/office/officeart/2005/8/layout/chevron2"/>
    <dgm:cxn modelId="{8AB7398B-E35C-4EB5-A7F2-882799E89169}" srcId="{0EB571A3-C214-43E5-B93F-54451489A036}" destId="{02A1BCEA-5090-4742-8985-FE141A5DB167}" srcOrd="1" destOrd="0" parTransId="{50EBDEDA-F073-4568-8748-5F8E8BA79C0E}" sibTransId="{A77173A5-74D6-4F4A-B051-840E2539EAC6}"/>
    <dgm:cxn modelId="{6232C3F2-B7C4-4F73-B1F1-126510ED2007}" srcId="{0EB571A3-C214-43E5-B93F-54451489A036}" destId="{19B5F0D4-2B20-4A7B-AA14-8268D776CA58}" srcOrd="2" destOrd="0" parTransId="{1801FF5B-CEBD-4B42-AA42-4B675A7AB44C}" sibTransId="{E91CF2F1-C919-4E0A-8D44-DE9748DB3C79}"/>
    <dgm:cxn modelId="{4FA348C4-DC65-4B1D-B7E2-C1D7B73604D7}" type="presParOf" srcId="{50781294-EAFF-4611-9061-3EFA89FA2239}" destId="{10B7AF82-FA20-41DB-AD30-7E447B919F2A}" srcOrd="0" destOrd="0" presId="urn:microsoft.com/office/officeart/2005/8/layout/chevron2"/>
    <dgm:cxn modelId="{F1FC8654-96EB-4A95-A615-FAA413DD1DF8}" type="presParOf" srcId="{10B7AF82-FA20-41DB-AD30-7E447B919F2A}" destId="{61CF6FF2-577E-41E7-A1ED-358E870619B7}" srcOrd="0" destOrd="0" presId="urn:microsoft.com/office/officeart/2005/8/layout/chevron2"/>
    <dgm:cxn modelId="{F079EC35-658B-431E-A39B-CAD356E4B860}" type="presParOf" srcId="{10B7AF82-FA20-41DB-AD30-7E447B919F2A}" destId="{DFC48F9C-8AB0-497A-A49E-D25CD6411896}" srcOrd="1" destOrd="0" presId="urn:microsoft.com/office/officeart/2005/8/layout/chevron2"/>
    <dgm:cxn modelId="{71A8E722-9F37-428F-BA2A-E86855CD599E}" type="presParOf" srcId="{50781294-EAFF-4611-9061-3EFA89FA2239}" destId="{6B6E6665-A1F5-4CB9-A756-D72E82912C6E}" srcOrd="1" destOrd="0" presId="urn:microsoft.com/office/officeart/2005/8/layout/chevron2"/>
    <dgm:cxn modelId="{81F5CCA9-FB37-4DE2-B4E1-DCF2EC8CCD20}" type="presParOf" srcId="{50781294-EAFF-4611-9061-3EFA89FA2239}" destId="{D32CC62C-B651-4F6E-B408-7633E03AEB4A}" srcOrd="2" destOrd="0" presId="urn:microsoft.com/office/officeart/2005/8/layout/chevron2"/>
    <dgm:cxn modelId="{95998C7C-2458-490E-974B-D5B5024E2C6C}" type="presParOf" srcId="{D32CC62C-B651-4F6E-B408-7633E03AEB4A}" destId="{63AB9700-862D-4868-ADA3-E6B06527F30B}" srcOrd="0" destOrd="0" presId="urn:microsoft.com/office/officeart/2005/8/layout/chevron2"/>
    <dgm:cxn modelId="{18EAC475-E2E2-4943-8C31-C173E5AF2C00}" type="presParOf" srcId="{D32CC62C-B651-4F6E-B408-7633E03AEB4A}" destId="{3E4FE29E-3977-4F0A-80B5-887F90679D01}" srcOrd="1" destOrd="0" presId="urn:microsoft.com/office/officeart/2005/8/layout/chevron2"/>
    <dgm:cxn modelId="{B07FEE87-0EE0-4FCB-A0BD-1AF5DECA7448}" type="presParOf" srcId="{50781294-EAFF-4611-9061-3EFA89FA2239}" destId="{BCB24B29-15EC-490D-8B5E-9D56A9AED0B9}" srcOrd="3" destOrd="0" presId="urn:microsoft.com/office/officeart/2005/8/layout/chevron2"/>
    <dgm:cxn modelId="{F05C6003-3457-49D0-8FDE-B0D37F1F930E}" type="presParOf" srcId="{50781294-EAFF-4611-9061-3EFA89FA2239}" destId="{7BD451EB-0034-4EBC-BC2D-AFB48966F3E8}" srcOrd="4" destOrd="0" presId="urn:microsoft.com/office/officeart/2005/8/layout/chevron2"/>
    <dgm:cxn modelId="{E6BA4D73-D443-4032-80E7-9336C034D06F}" type="presParOf" srcId="{7BD451EB-0034-4EBC-BC2D-AFB48966F3E8}" destId="{67A33216-8C90-4A0D-B201-9763D4A4FE1D}" srcOrd="0" destOrd="0" presId="urn:microsoft.com/office/officeart/2005/8/layout/chevron2"/>
    <dgm:cxn modelId="{6C14878E-DBE0-4654-A0A0-A513783EA48F}" type="presParOf" srcId="{7BD451EB-0034-4EBC-BC2D-AFB48966F3E8}" destId="{118C3D51-8E32-4DCE-82C8-AFD8A39BADA3}"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EB571A3-C214-43E5-B93F-54451489A036}" type="doc">
      <dgm:prSet loTypeId="urn:microsoft.com/office/officeart/2005/8/layout/chevron2" loCatId="list" qsTypeId="urn:microsoft.com/office/officeart/2005/8/quickstyle/3d1" qsCatId="3D" csTypeId="urn:microsoft.com/office/officeart/2005/8/colors/accent1_2" csCatId="accent1" phldr="1"/>
      <dgm:spPr/>
      <dgm:t>
        <a:bodyPr/>
        <a:lstStyle/>
        <a:p>
          <a:endParaRPr lang="en-IN"/>
        </a:p>
      </dgm:t>
    </dgm:pt>
    <dgm:pt modelId="{265E9DBD-5EAC-4B74-88A7-4E191C75B0F0}">
      <dgm:prSet phldrT="[Text]"/>
      <dgm:spPr/>
      <dgm:t>
        <a:bodyPr/>
        <a:lstStyle/>
        <a:p>
          <a:r>
            <a:rPr lang="en-US" dirty="0" smtClean="0"/>
            <a:t>7</a:t>
          </a:r>
          <a:endParaRPr lang="en-IN" dirty="0"/>
        </a:p>
      </dgm:t>
    </dgm:pt>
    <dgm:pt modelId="{3B3F668F-CB86-4546-B3EF-CF8ABBF2B4AA}" type="parTrans" cxnId="{4DC1181C-33E8-4DB4-8621-4CD85EE2C63C}">
      <dgm:prSet/>
      <dgm:spPr/>
      <dgm:t>
        <a:bodyPr/>
        <a:lstStyle/>
        <a:p>
          <a:endParaRPr lang="en-IN"/>
        </a:p>
      </dgm:t>
    </dgm:pt>
    <dgm:pt modelId="{1A9F535B-8418-4782-A93D-D1597215D1BE}" type="sibTrans" cxnId="{4DC1181C-33E8-4DB4-8621-4CD85EE2C63C}">
      <dgm:prSet/>
      <dgm:spPr/>
      <dgm:t>
        <a:bodyPr/>
        <a:lstStyle/>
        <a:p>
          <a:endParaRPr lang="en-IN"/>
        </a:p>
      </dgm:t>
    </dgm:pt>
    <dgm:pt modelId="{4B0B3F5E-DC9B-487F-8F5F-7F8ADAD11D47}">
      <dgm:prSet phldrT="[Text]" custT="1"/>
      <dgm:spPr/>
      <dgm:t>
        <a:bodyPr/>
        <a:lstStyle/>
        <a:p>
          <a:r>
            <a:rPr lang="en-IN" sz="1800" dirty="0" smtClean="0">
              <a:latin typeface="Times New Roman" panose="02020603050405020304" pitchFamily="18" charset="0"/>
              <a:cs typeface="Times New Roman" panose="02020603050405020304" pitchFamily="18" charset="0"/>
            </a:rPr>
            <a:t>The Service page showcases all the interior design services, contemporary interiors architecture, projects and lifestyle product The users can find latest trends, decoration tips and renovation ideas</a:t>
          </a:r>
          <a:endParaRPr lang="en-IN" sz="1800" dirty="0">
            <a:latin typeface="Times New Roman" panose="02020603050405020304" pitchFamily="18" charset="0"/>
            <a:cs typeface="Times New Roman" panose="02020603050405020304" pitchFamily="18" charset="0"/>
          </a:endParaRPr>
        </a:p>
      </dgm:t>
    </dgm:pt>
    <dgm:pt modelId="{015E48B2-EBE9-4135-B8E1-85B986B5B225}" type="sibTrans" cxnId="{47026D10-06E5-462D-A6E4-0FF44C6910AB}">
      <dgm:prSet/>
      <dgm:spPr/>
      <dgm:t>
        <a:bodyPr/>
        <a:lstStyle/>
        <a:p>
          <a:endParaRPr lang="en-IN"/>
        </a:p>
      </dgm:t>
    </dgm:pt>
    <dgm:pt modelId="{36A18476-6245-4A26-AAC9-6139930E94C9}" type="parTrans" cxnId="{47026D10-06E5-462D-A6E4-0FF44C6910AB}">
      <dgm:prSet/>
      <dgm:spPr/>
      <dgm:t>
        <a:bodyPr/>
        <a:lstStyle/>
        <a:p>
          <a:endParaRPr lang="en-IN"/>
        </a:p>
      </dgm:t>
    </dgm:pt>
    <dgm:pt modelId="{02A1BCEA-5090-4742-8985-FE141A5DB167}">
      <dgm:prSet phldrT="[Text]"/>
      <dgm:spPr/>
      <dgm:t>
        <a:bodyPr/>
        <a:lstStyle/>
        <a:p>
          <a:r>
            <a:rPr lang="en-US" dirty="0" smtClean="0"/>
            <a:t>8</a:t>
          </a:r>
          <a:endParaRPr lang="en-IN" dirty="0"/>
        </a:p>
      </dgm:t>
    </dgm:pt>
    <dgm:pt modelId="{A77173A5-74D6-4F4A-B051-840E2539EAC6}" type="sibTrans" cxnId="{8AB7398B-E35C-4EB5-A7F2-882799E89169}">
      <dgm:prSet/>
      <dgm:spPr/>
      <dgm:t>
        <a:bodyPr/>
        <a:lstStyle/>
        <a:p>
          <a:endParaRPr lang="en-IN"/>
        </a:p>
      </dgm:t>
    </dgm:pt>
    <dgm:pt modelId="{50EBDEDA-F073-4568-8748-5F8E8BA79C0E}" type="parTrans" cxnId="{8AB7398B-E35C-4EB5-A7F2-882799E89169}">
      <dgm:prSet/>
      <dgm:spPr/>
      <dgm:t>
        <a:bodyPr/>
        <a:lstStyle/>
        <a:p>
          <a:endParaRPr lang="en-IN"/>
        </a:p>
      </dgm:t>
    </dgm:pt>
    <dgm:pt modelId="{7F22D7C8-E7A2-4427-A96D-B687DF657941}">
      <dgm:prSet phldrT="[Text]" custT="1"/>
      <dgm:spPr/>
      <dgm:t>
        <a:bodyPr/>
        <a:lstStyle/>
        <a:p>
          <a:r>
            <a:rPr lang="en-IN" sz="1800" dirty="0" smtClean="0">
              <a:latin typeface="Times New Roman" panose="02020603050405020304" pitchFamily="18" charset="0"/>
              <a:cs typeface="Times New Roman" panose="02020603050405020304" pitchFamily="18" charset="0"/>
            </a:rPr>
            <a:t>The contact us page includes the contact form to gather details to contact the customers. Description about company is provided to explain why new prospects should contact us using the form published on the right side.</a:t>
          </a:r>
          <a:endParaRPr lang="en-IN" sz="1800" dirty="0">
            <a:latin typeface="Times New Roman" panose="02020603050405020304" pitchFamily="18" charset="0"/>
            <a:cs typeface="Times New Roman" panose="02020603050405020304" pitchFamily="18" charset="0"/>
          </a:endParaRPr>
        </a:p>
      </dgm:t>
    </dgm:pt>
    <dgm:pt modelId="{12ED050A-2294-48FD-BE57-B65903981EED}" type="sibTrans" cxnId="{F39E1E8D-0348-47F1-840E-8B7443D5C600}">
      <dgm:prSet/>
      <dgm:spPr/>
      <dgm:t>
        <a:bodyPr/>
        <a:lstStyle/>
        <a:p>
          <a:endParaRPr lang="en-IN"/>
        </a:p>
      </dgm:t>
    </dgm:pt>
    <dgm:pt modelId="{48E71065-E045-4883-84CE-669EE7DB7068}" type="parTrans" cxnId="{F39E1E8D-0348-47F1-840E-8B7443D5C600}">
      <dgm:prSet/>
      <dgm:spPr/>
      <dgm:t>
        <a:bodyPr/>
        <a:lstStyle/>
        <a:p>
          <a:endParaRPr lang="en-IN"/>
        </a:p>
      </dgm:t>
    </dgm:pt>
    <dgm:pt modelId="{50781294-EAFF-4611-9061-3EFA89FA2239}" type="pres">
      <dgm:prSet presAssocID="{0EB571A3-C214-43E5-B93F-54451489A036}" presName="linearFlow" presStyleCnt="0">
        <dgm:presLayoutVars>
          <dgm:dir/>
          <dgm:animLvl val="lvl"/>
          <dgm:resizeHandles val="exact"/>
        </dgm:presLayoutVars>
      </dgm:prSet>
      <dgm:spPr/>
      <dgm:t>
        <a:bodyPr/>
        <a:lstStyle/>
        <a:p>
          <a:endParaRPr lang="en-IN"/>
        </a:p>
      </dgm:t>
    </dgm:pt>
    <dgm:pt modelId="{10B7AF82-FA20-41DB-AD30-7E447B919F2A}" type="pres">
      <dgm:prSet presAssocID="{265E9DBD-5EAC-4B74-88A7-4E191C75B0F0}" presName="composite" presStyleCnt="0"/>
      <dgm:spPr/>
    </dgm:pt>
    <dgm:pt modelId="{61CF6FF2-577E-41E7-A1ED-358E870619B7}" type="pres">
      <dgm:prSet presAssocID="{265E9DBD-5EAC-4B74-88A7-4E191C75B0F0}" presName="parentText" presStyleLbl="alignNode1" presStyleIdx="0" presStyleCnt="2">
        <dgm:presLayoutVars>
          <dgm:chMax val="1"/>
          <dgm:bulletEnabled val="1"/>
        </dgm:presLayoutVars>
      </dgm:prSet>
      <dgm:spPr/>
      <dgm:t>
        <a:bodyPr/>
        <a:lstStyle/>
        <a:p>
          <a:endParaRPr lang="en-IN"/>
        </a:p>
      </dgm:t>
    </dgm:pt>
    <dgm:pt modelId="{DFC48F9C-8AB0-497A-A49E-D25CD6411896}" type="pres">
      <dgm:prSet presAssocID="{265E9DBD-5EAC-4B74-88A7-4E191C75B0F0}" presName="descendantText" presStyleLbl="alignAcc1" presStyleIdx="0" presStyleCnt="2">
        <dgm:presLayoutVars>
          <dgm:bulletEnabled val="1"/>
        </dgm:presLayoutVars>
      </dgm:prSet>
      <dgm:spPr/>
      <dgm:t>
        <a:bodyPr/>
        <a:lstStyle/>
        <a:p>
          <a:endParaRPr lang="en-IN"/>
        </a:p>
      </dgm:t>
    </dgm:pt>
    <dgm:pt modelId="{6B6E6665-A1F5-4CB9-A756-D72E82912C6E}" type="pres">
      <dgm:prSet presAssocID="{1A9F535B-8418-4782-A93D-D1597215D1BE}" presName="sp" presStyleCnt="0"/>
      <dgm:spPr/>
    </dgm:pt>
    <dgm:pt modelId="{D32CC62C-B651-4F6E-B408-7633E03AEB4A}" type="pres">
      <dgm:prSet presAssocID="{02A1BCEA-5090-4742-8985-FE141A5DB167}" presName="composite" presStyleCnt="0"/>
      <dgm:spPr/>
    </dgm:pt>
    <dgm:pt modelId="{63AB9700-862D-4868-ADA3-E6B06527F30B}" type="pres">
      <dgm:prSet presAssocID="{02A1BCEA-5090-4742-8985-FE141A5DB167}" presName="parentText" presStyleLbl="alignNode1" presStyleIdx="1" presStyleCnt="2">
        <dgm:presLayoutVars>
          <dgm:chMax val="1"/>
          <dgm:bulletEnabled val="1"/>
        </dgm:presLayoutVars>
      </dgm:prSet>
      <dgm:spPr/>
      <dgm:t>
        <a:bodyPr/>
        <a:lstStyle/>
        <a:p>
          <a:endParaRPr lang="en-IN"/>
        </a:p>
      </dgm:t>
    </dgm:pt>
    <dgm:pt modelId="{3E4FE29E-3977-4F0A-80B5-887F90679D01}" type="pres">
      <dgm:prSet presAssocID="{02A1BCEA-5090-4742-8985-FE141A5DB167}" presName="descendantText" presStyleLbl="alignAcc1" presStyleIdx="1" presStyleCnt="2" custLinFactNeighborX="0">
        <dgm:presLayoutVars>
          <dgm:bulletEnabled val="1"/>
        </dgm:presLayoutVars>
      </dgm:prSet>
      <dgm:spPr/>
      <dgm:t>
        <a:bodyPr/>
        <a:lstStyle/>
        <a:p>
          <a:endParaRPr lang="en-IN"/>
        </a:p>
      </dgm:t>
    </dgm:pt>
  </dgm:ptLst>
  <dgm:cxnLst>
    <dgm:cxn modelId="{4DC1181C-33E8-4DB4-8621-4CD85EE2C63C}" srcId="{0EB571A3-C214-43E5-B93F-54451489A036}" destId="{265E9DBD-5EAC-4B74-88A7-4E191C75B0F0}" srcOrd="0" destOrd="0" parTransId="{3B3F668F-CB86-4546-B3EF-CF8ABBF2B4AA}" sibTransId="{1A9F535B-8418-4782-A93D-D1597215D1BE}"/>
    <dgm:cxn modelId="{7E2944E2-16FF-46EC-8E32-AC6DB766DF4A}" type="presOf" srcId="{02A1BCEA-5090-4742-8985-FE141A5DB167}" destId="{63AB9700-862D-4868-ADA3-E6B06527F30B}" srcOrd="0" destOrd="0" presId="urn:microsoft.com/office/officeart/2005/8/layout/chevron2"/>
    <dgm:cxn modelId="{47026D10-06E5-462D-A6E4-0FF44C6910AB}" srcId="{265E9DBD-5EAC-4B74-88A7-4E191C75B0F0}" destId="{4B0B3F5E-DC9B-487F-8F5F-7F8ADAD11D47}" srcOrd="0" destOrd="0" parTransId="{36A18476-6245-4A26-AAC9-6139930E94C9}" sibTransId="{015E48B2-EBE9-4135-B8E1-85B986B5B225}"/>
    <dgm:cxn modelId="{F39E1E8D-0348-47F1-840E-8B7443D5C600}" srcId="{02A1BCEA-5090-4742-8985-FE141A5DB167}" destId="{7F22D7C8-E7A2-4427-A96D-B687DF657941}" srcOrd="0" destOrd="0" parTransId="{48E71065-E045-4883-84CE-669EE7DB7068}" sibTransId="{12ED050A-2294-48FD-BE57-B65903981EED}"/>
    <dgm:cxn modelId="{21D56A0C-87E1-4D5B-941F-1D87D72A97B7}" type="presOf" srcId="{7F22D7C8-E7A2-4427-A96D-B687DF657941}" destId="{3E4FE29E-3977-4F0A-80B5-887F90679D01}" srcOrd="0" destOrd="0" presId="urn:microsoft.com/office/officeart/2005/8/layout/chevron2"/>
    <dgm:cxn modelId="{2B37CE1D-9A36-44C9-86B1-AB76D84B3740}" type="presOf" srcId="{265E9DBD-5EAC-4B74-88A7-4E191C75B0F0}" destId="{61CF6FF2-577E-41E7-A1ED-358E870619B7}" srcOrd="0" destOrd="0" presId="urn:microsoft.com/office/officeart/2005/8/layout/chevron2"/>
    <dgm:cxn modelId="{DCE30BCE-886B-45F6-AD4C-FFC602004891}" type="presOf" srcId="{4B0B3F5E-DC9B-487F-8F5F-7F8ADAD11D47}" destId="{DFC48F9C-8AB0-497A-A49E-D25CD6411896}" srcOrd="0" destOrd="0" presId="urn:microsoft.com/office/officeart/2005/8/layout/chevron2"/>
    <dgm:cxn modelId="{8AB1FF8D-3F0D-4B53-9619-7C30B882BA66}" type="presOf" srcId="{0EB571A3-C214-43E5-B93F-54451489A036}" destId="{50781294-EAFF-4611-9061-3EFA89FA2239}" srcOrd="0" destOrd="0" presId="urn:microsoft.com/office/officeart/2005/8/layout/chevron2"/>
    <dgm:cxn modelId="{8AB7398B-E35C-4EB5-A7F2-882799E89169}" srcId="{0EB571A3-C214-43E5-B93F-54451489A036}" destId="{02A1BCEA-5090-4742-8985-FE141A5DB167}" srcOrd="1" destOrd="0" parTransId="{50EBDEDA-F073-4568-8748-5F8E8BA79C0E}" sibTransId="{A77173A5-74D6-4F4A-B051-840E2539EAC6}"/>
    <dgm:cxn modelId="{65D386F9-9B12-4B25-8ADA-1878F4E6FB40}" type="presParOf" srcId="{50781294-EAFF-4611-9061-3EFA89FA2239}" destId="{10B7AF82-FA20-41DB-AD30-7E447B919F2A}" srcOrd="0" destOrd="0" presId="urn:microsoft.com/office/officeart/2005/8/layout/chevron2"/>
    <dgm:cxn modelId="{516FBFBF-D287-4918-8C28-CDD34A72F855}" type="presParOf" srcId="{10B7AF82-FA20-41DB-AD30-7E447B919F2A}" destId="{61CF6FF2-577E-41E7-A1ED-358E870619B7}" srcOrd="0" destOrd="0" presId="urn:microsoft.com/office/officeart/2005/8/layout/chevron2"/>
    <dgm:cxn modelId="{78B5689E-577C-421F-97B0-B1FA2D4DAF40}" type="presParOf" srcId="{10B7AF82-FA20-41DB-AD30-7E447B919F2A}" destId="{DFC48F9C-8AB0-497A-A49E-D25CD6411896}" srcOrd="1" destOrd="0" presId="urn:microsoft.com/office/officeart/2005/8/layout/chevron2"/>
    <dgm:cxn modelId="{8D242430-196C-4341-A50E-7478F010EC34}" type="presParOf" srcId="{50781294-EAFF-4611-9061-3EFA89FA2239}" destId="{6B6E6665-A1F5-4CB9-A756-D72E82912C6E}" srcOrd="1" destOrd="0" presId="urn:microsoft.com/office/officeart/2005/8/layout/chevron2"/>
    <dgm:cxn modelId="{46110B24-FDED-4A6A-B177-BC4F2381CC3A}" type="presParOf" srcId="{50781294-EAFF-4611-9061-3EFA89FA2239}" destId="{D32CC62C-B651-4F6E-B408-7633E03AEB4A}" srcOrd="2" destOrd="0" presId="urn:microsoft.com/office/officeart/2005/8/layout/chevron2"/>
    <dgm:cxn modelId="{9EFB1D4B-7DF5-4BFA-AE0E-35F33917CA06}" type="presParOf" srcId="{D32CC62C-B651-4F6E-B408-7633E03AEB4A}" destId="{63AB9700-862D-4868-ADA3-E6B06527F30B}" srcOrd="0" destOrd="0" presId="urn:microsoft.com/office/officeart/2005/8/layout/chevron2"/>
    <dgm:cxn modelId="{B7C43BEA-A548-4E76-94A2-446EA087AA82}" type="presParOf" srcId="{D32CC62C-B651-4F6E-B408-7633E03AEB4A}" destId="{3E4FE29E-3977-4F0A-80B5-887F90679D01}"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B6CFEE4-352A-4DFE-9C4C-A55A217134C8}"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en-IN"/>
        </a:p>
      </dgm:t>
    </dgm:pt>
    <dgm:pt modelId="{57F49449-596E-4D35-8D13-DACD00F8441B}" type="pres">
      <dgm:prSet presAssocID="{0B6CFEE4-352A-4DFE-9C4C-A55A217134C8}" presName="linear" presStyleCnt="0">
        <dgm:presLayoutVars>
          <dgm:animLvl val="lvl"/>
          <dgm:resizeHandles val="exact"/>
        </dgm:presLayoutVars>
      </dgm:prSet>
      <dgm:spPr/>
      <dgm:t>
        <a:bodyPr/>
        <a:lstStyle/>
        <a:p>
          <a:endParaRPr lang="en-IN"/>
        </a:p>
      </dgm:t>
    </dgm:pt>
  </dgm:ptLst>
  <dgm:cxnLst>
    <dgm:cxn modelId="{9C26798E-3198-4502-B13F-C2A99FB18DD4}" type="presOf" srcId="{0B6CFEE4-352A-4DFE-9C4C-A55A217134C8}" destId="{57F49449-596E-4D35-8D13-DACD00F8441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B6CFEE4-352A-4DFE-9C4C-A55A217134C8}"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IN"/>
        </a:p>
      </dgm:t>
    </dgm:pt>
    <dgm:pt modelId="{96E9A090-FFCD-403D-A920-3883EF85CEE0}">
      <dgm:prSet phldrT="[Text]"/>
      <dgm:spPr/>
      <dgm:t>
        <a:bodyPr/>
        <a:lstStyle/>
        <a:p>
          <a:r>
            <a:rPr lang="en-US" dirty="0" smtClean="0"/>
            <a:t>      HOME</a:t>
          </a:r>
          <a:endParaRPr lang="en-IN" dirty="0"/>
        </a:p>
      </dgm:t>
    </dgm:pt>
    <dgm:pt modelId="{1267C03E-CE10-40D0-85A3-F7E2CA58028A}" type="parTrans" cxnId="{DB8D4924-8687-44B8-B400-7B97EABC9E4F}">
      <dgm:prSet/>
      <dgm:spPr/>
      <dgm:t>
        <a:bodyPr/>
        <a:lstStyle/>
        <a:p>
          <a:endParaRPr lang="en-IN"/>
        </a:p>
      </dgm:t>
    </dgm:pt>
    <dgm:pt modelId="{0FD660D9-3C3A-4F67-98F2-1255D105F3B3}" type="sibTrans" cxnId="{DB8D4924-8687-44B8-B400-7B97EABC9E4F}">
      <dgm:prSet/>
      <dgm:spPr/>
      <dgm:t>
        <a:bodyPr/>
        <a:lstStyle/>
        <a:p>
          <a:endParaRPr lang="en-IN"/>
        </a:p>
      </dgm:t>
    </dgm:pt>
    <dgm:pt modelId="{57F49449-596E-4D35-8D13-DACD00F8441B}" type="pres">
      <dgm:prSet presAssocID="{0B6CFEE4-352A-4DFE-9C4C-A55A217134C8}" presName="linear" presStyleCnt="0">
        <dgm:presLayoutVars>
          <dgm:animLvl val="lvl"/>
          <dgm:resizeHandles val="exact"/>
        </dgm:presLayoutVars>
      </dgm:prSet>
      <dgm:spPr/>
      <dgm:t>
        <a:bodyPr/>
        <a:lstStyle/>
        <a:p>
          <a:endParaRPr lang="en-IN"/>
        </a:p>
      </dgm:t>
    </dgm:pt>
    <dgm:pt modelId="{23CF8DA9-C0A3-4DD3-AA77-B739874BF067}" type="pres">
      <dgm:prSet presAssocID="{96E9A090-FFCD-403D-A920-3883EF85CEE0}" presName="parentText" presStyleLbl="node1" presStyleIdx="0" presStyleCnt="1">
        <dgm:presLayoutVars>
          <dgm:chMax val="0"/>
          <dgm:bulletEnabled val="1"/>
        </dgm:presLayoutVars>
      </dgm:prSet>
      <dgm:spPr/>
      <dgm:t>
        <a:bodyPr/>
        <a:lstStyle/>
        <a:p>
          <a:endParaRPr lang="en-IN"/>
        </a:p>
      </dgm:t>
    </dgm:pt>
  </dgm:ptLst>
  <dgm:cxnLst>
    <dgm:cxn modelId="{24C45D91-4239-4DA4-89BC-0E74EC96FEF6}" type="presOf" srcId="{96E9A090-FFCD-403D-A920-3883EF85CEE0}" destId="{23CF8DA9-C0A3-4DD3-AA77-B739874BF067}" srcOrd="0" destOrd="0" presId="urn:microsoft.com/office/officeart/2005/8/layout/vList2"/>
    <dgm:cxn modelId="{DB8D4924-8687-44B8-B400-7B97EABC9E4F}" srcId="{0B6CFEE4-352A-4DFE-9C4C-A55A217134C8}" destId="{96E9A090-FFCD-403D-A920-3883EF85CEE0}" srcOrd="0" destOrd="0" parTransId="{1267C03E-CE10-40D0-85A3-F7E2CA58028A}" sibTransId="{0FD660D9-3C3A-4F67-98F2-1255D105F3B3}"/>
    <dgm:cxn modelId="{13A34798-500A-4723-90EE-EFE3FBFF84AB}" type="presOf" srcId="{0B6CFEE4-352A-4DFE-9C4C-A55A217134C8}" destId="{57F49449-596E-4D35-8D13-DACD00F8441B}" srcOrd="0" destOrd="0" presId="urn:microsoft.com/office/officeart/2005/8/layout/vList2"/>
    <dgm:cxn modelId="{4B05BE78-C7A4-4A18-8723-66348802C90D}" type="presParOf" srcId="{57F49449-596E-4D35-8D13-DACD00F8441B}" destId="{23CF8DA9-C0A3-4DD3-AA77-B739874BF067}"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B6CFEE4-352A-4DFE-9C4C-A55A217134C8}"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en-IN"/>
        </a:p>
      </dgm:t>
    </dgm:pt>
    <dgm:pt modelId="{57F49449-596E-4D35-8D13-DACD00F8441B}" type="pres">
      <dgm:prSet presAssocID="{0B6CFEE4-352A-4DFE-9C4C-A55A217134C8}" presName="linear" presStyleCnt="0">
        <dgm:presLayoutVars>
          <dgm:animLvl val="lvl"/>
          <dgm:resizeHandles val="exact"/>
        </dgm:presLayoutVars>
      </dgm:prSet>
      <dgm:spPr/>
      <dgm:t>
        <a:bodyPr/>
        <a:lstStyle/>
        <a:p>
          <a:endParaRPr lang="en-IN"/>
        </a:p>
      </dgm:t>
    </dgm:pt>
  </dgm:ptLst>
  <dgm:cxnLst>
    <dgm:cxn modelId="{8CBA0488-D14E-4272-A19C-15AAAA16A788}" type="presOf" srcId="{0B6CFEE4-352A-4DFE-9C4C-A55A217134C8}" destId="{57F49449-596E-4D35-8D13-DACD00F8441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B6CFEE4-352A-4DFE-9C4C-A55A217134C8}"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IN"/>
        </a:p>
      </dgm:t>
    </dgm:pt>
    <dgm:pt modelId="{CB861FA6-CAD7-450E-B95B-01830A8B09B6}">
      <dgm:prSet phldrT="[Text]"/>
      <dgm:spPr/>
      <dgm:t>
        <a:bodyPr/>
        <a:lstStyle/>
        <a:p>
          <a:r>
            <a:rPr lang="en-US" dirty="0" smtClean="0"/>
            <a:t>              ABOUT </a:t>
          </a:r>
          <a:r>
            <a:rPr lang="en-IN" dirty="0" smtClean="0"/>
            <a:t>US</a:t>
          </a:r>
          <a:endParaRPr lang="en-IN" dirty="0"/>
        </a:p>
      </dgm:t>
    </dgm:pt>
    <dgm:pt modelId="{BAC55D28-9B67-4D9E-ACC9-6D73D59C8CD2}" type="parTrans" cxnId="{2C19EFD9-F37A-4CEF-A80D-15B6169C1704}">
      <dgm:prSet/>
      <dgm:spPr/>
      <dgm:t>
        <a:bodyPr/>
        <a:lstStyle/>
        <a:p>
          <a:endParaRPr lang="en-IN"/>
        </a:p>
      </dgm:t>
    </dgm:pt>
    <dgm:pt modelId="{EC5CEB9E-A72D-40DD-B445-DB9D4CDFE438}" type="sibTrans" cxnId="{2C19EFD9-F37A-4CEF-A80D-15B6169C1704}">
      <dgm:prSet/>
      <dgm:spPr/>
      <dgm:t>
        <a:bodyPr/>
        <a:lstStyle/>
        <a:p>
          <a:endParaRPr lang="en-IN"/>
        </a:p>
      </dgm:t>
    </dgm:pt>
    <dgm:pt modelId="{96E9A090-FFCD-403D-A920-3883EF85CEE0}">
      <dgm:prSet phldrT="[Text]"/>
      <dgm:spPr/>
      <dgm:t>
        <a:bodyPr/>
        <a:lstStyle/>
        <a:p>
          <a:endParaRPr lang="en-IN" dirty="0"/>
        </a:p>
      </dgm:t>
    </dgm:pt>
    <dgm:pt modelId="{1267C03E-CE10-40D0-85A3-F7E2CA58028A}" type="parTrans" cxnId="{DB8D4924-8687-44B8-B400-7B97EABC9E4F}">
      <dgm:prSet/>
      <dgm:spPr/>
      <dgm:t>
        <a:bodyPr/>
        <a:lstStyle/>
        <a:p>
          <a:endParaRPr lang="en-IN"/>
        </a:p>
      </dgm:t>
    </dgm:pt>
    <dgm:pt modelId="{0FD660D9-3C3A-4F67-98F2-1255D105F3B3}" type="sibTrans" cxnId="{DB8D4924-8687-44B8-B400-7B97EABC9E4F}">
      <dgm:prSet/>
      <dgm:spPr/>
      <dgm:t>
        <a:bodyPr/>
        <a:lstStyle/>
        <a:p>
          <a:endParaRPr lang="en-IN"/>
        </a:p>
      </dgm:t>
    </dgm:pt>
    <dgm:pt modelId="{57F49449-596E-4D35-8D13-DACD00F8441B}" type="pres">
      <dgm:prSet presAssocID="{0B6CFEE4-352A-4DFE-9C4C-A55A217134C8}" presName="linear" presStyleCnt="0">
        <dgm:presLayoutVars>
          <dgm:animLvl val="lvl"/>
          <dgm:resizeHandles val="exact"/>
        </dgm:presLayoutVars>
      </dgm:prSet>
      <dgm:spPr/>
      <dgm:t>
        <a:bodyPr/>
        <a:lstStyle/>
        <a:p>
          <a:endParaRPr lang="en-IN"/>
        </a:p>
      </dgm:t>
    </dgm:pt>
    <dgm:pt modelId="{93BFCED7-09A2-4FEA-83D3-F3F0B557CEEA}" type="pres">
      <dgm:prSet presAssocID="{CB861FA6-CAD7-450E-B95B-01830A8B09B6}" presName="parentText" presStyleLbl="node1" presStyleIdx="0" presStyleCnt="1" custLinFactY="4725" custLinFactNeighborX="-7182" custLinFactNeighborY="100000">
        <dgm:presLayoutVars>
          <dgm:chMax val="0"/>
          <dgm:bulletEnabled val="1"/>
        </dgm:presLayoutVars>
      </dgm:prSet>
      <dgm:spPr/>
      <dgm:t>
        <a:bodyPr/>
        <a:lstStyle/>
        <a:p>
          <a:endParaRPr lang="en-IN"/>
        </a:p>
      </dgm:t>
    </dgm:pt>
    <dgm:pt modelId="{25A61549-81F6-4F33-909A-FA14ADD087FC}" type="pres">
      <dgm:prSet presAssocID="{CB861FA6-CAD7-450E-B95B-01830A8B09B6}" presName="childText" presStyleLbl="revTx" presStyleIdx="0" presStyleCnt="1">
        <dgm:presLayoutVars>
          <dgm:bulletEnabled val="1"/>
        </dgm:presLayoutVars>
      </dgm:prSet>
      <dgm:spPr/>
      <dgm:t>
        <a:bodyPr/>
        <a:lstStyle/>
        <a:p>
          <a:endParaRPr lang="en-IN"/>
        </a:p>
      </dgm:t>
    </dgm:pt>
  </dgm:ptLst>
  <dgm:cxnLst>
    <dgm:cxn modelId="{2C19EFD9-F37A-4CEF-A80D-15B6169C1704}" srcId="{0B6CFEE4-352A-4DFE-9C4C-A55A217134C8}" destId="{CB861FA6-CAD7-450E-B95B-01830A8B09B6}" srcOrd="0" destOrd="0" parTransId="{BAC55D28-9B67-4D9E-ACC9-6D73D59C8CD2}" sibTransId="{EC5CEB9E-A72D-40DD-B445-DB9D4CDFE438}"/>
    <dgm:cxn modelId="{F2319ECE-D566-4768-A2A9-65B76099FFD5}" type="presOf" srcId="{96E9A090-FFCD-403D-A920-3883EF85CEE0}" destId="{25A61549-81F6-4F33-909A-FA14ADD087FC}" srcOrd="0" destOrd="0" presId="urn:microsoft.com/office/officeart/2005/8/layout/vList2"/>
    <dgm:cxn modelId="{DB8D4924-8687-44B8-B400-7B97EABC9E4F}" srcId="{CB861FA6-CAD7-450E-B95B-01830A8B09B6}" destId="{96E9A090-FFCD-403D-A920-3883EF85CEE0}" srcOrd="0" destOrd="0" parTransId="{1267C03E-CE10-40D0-85A3-F7E2CA58028A}" sibTransId="{0FD660D9-3C3A-4F67-98F2-1255D105F3B3}"/>
    <dgm:cxn modelId="{EF622BE0-55F0-485D-B2AC-7071606A1AD6}" type="presOf" srcId="{CB861FA6-CAD7-450E-B95B-01830A8B09B6}" destId="{93BFCED7-09A2-4FEA-83D3-F3F0B557CEEA}" srcOrd="0" destOrd="0" presId="urn:microsoft.com/office/officeart/2005/8/layout/vList2"/>
    <dgm:cxn modelId="{633417BA-1B59-456B-98C0-885A6DDBE913}" type="presOf" srcId="{0B6CFEE4-352A-4DFE-9C4C-A55A217134C8}" destId="{57F49449-596E-4D35-8D13-DACD00F8441B}" srcOrd="0" destOrd="0" presId="urn:microsoft.com/office/officeart/2005/8/layout/vList2"/>
    <dgm:cxn modelId="{F00DC7A5-365D-433A-AD05-E93705E0FD81}" type="presParOf" srcId="{57F49449-596E-4D35-8D13-DACD00F8441B}" destId="{93BFCED7-09A2-4FEA-83D3-F3F0B557CEEA}" srcOrd="0" destOrd="0" presId="urn:microsoft.com/office/officeart/2005/8/layout/vList2"/>
    <dgm:cxn modelId="{C0CFC26A-5BCD-4D5E-B369-63954B76C2B2}" type="presParOf" srcId="{57F49449-596E-4D35-8D13-DACD00F8441B}" destId="{25A61549-81F6-4F33-909A-FA14ADD087FC}"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8986D2-5EDC-47E2-B391-267F0FAF1474}">
      <dsp:nvSpPr>
        <dsp:cNvPr id="0" name=""/>
        <dsp:cNvSpPr/>
      </dsp:nvSpPr>
      <dsp:spPr>
        <a:xfrm rot="10800000">
          <a:off x="1942424" y="804"/>
          <a:ext cx="6511480" cy="1209260"/>
        </a:xfrm>
        <a:prstGeom prst="homePlate">
          <a:avLst/>
        </a:prstGeom>
        <a:gradFill rotWithShape="0">
          <a:gsLst>
            <a:gs pos="0">
              <a:schemeClr val="accent1">
                <a:hueOff val="0"/>
                <a:satOff val="0"/>
                <a:lumOff val="0"/>
                <a:alphaOff val="0"/>
                <a:tint val="60000"/>
                <a:satMod val="160000"/>
              </a:schemeClr>
            </a:gs>
            <a:gs pos="46000">
              <a:schemeClr val="accent1">
                <a:hueOff val="0"/>
                <a:satOff val="0"/>
                <a:lumOff val="0"/>
                <a:alphaOff val="0"/>
                <a:tint val="86000"/>
                <a:satMod val="160000"/>
              </a:schemeClr>
            </a:gs>
            <a:gs pos="100000">
              <a:schemeClr val="accent1">
                <a:hueOff val="0"/>
                <a:satOff val="0"/>
                <a:lumOff val="0"/>
                <a:alphaOff val="0"/>
                <a:shade val="40000"/>
                <a:satMod val="160000"/>
              </a:schemeClr>
            </a:gs>
          </a:gsLst>
          <a:path path="circle">
            <a:fillToRect l="50000" t="155000" r="50000" b="-55000"/>
          </a:path>
        </a:gradFill>
        <a:ln>
          <a:noFill/>
        </a:ln>
        <a:effectLst>
          <a:outerShdw blurRad="50800" dist="38100" dir="14700000" algn="t"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250" tIns="60960" rIns="113792" bIns="60960" numCol="1" spcCol="1270" anchor="ctr" anchorCtr="0">
          <a:noAutofit/>
        </a:bodyPr>
        <a:lstStyle/>
        <a:p>
          <a:pPr lvl="0" algn="ctr" defTabSz="711200">
            <a:lnSpc>
              <a:spcPct val="90000"/>
            </a:lnSpc>
            <a:spcBef>
              <a:spcPct val="0"/>
            </a:spcBef>
            <a:spcAft>
              <a:spcPct val="35000"/>
            </a:spcAft>
          </a:pPr>
          <a:r>
            <a:rPr lang="en-IN" sz="1600" kern="1200" dirty="0" smtClean="0"/>
            <a:t>Interior decor websites provides a more conventional solutions to the design challenges posed by users. They lacks in its services to meet the requirements of users with minimal budget who envision a space devoid of luxury and expensive accessories.</a:t>
          </a:r>
          <a:endParaRPr lang="en-IN" sz="1600" kern="1200" dirty="0"/>
        </a:p>
      </dsp:txBody>
      <dsp:txXfrm rot="10800000">
        <a:off x="2244739" y="804"/>
        <a:ext cx="6209165" cy="1209260"/>
      </dsp:txXfrm>
    </dsp:sp>
    <dsp:sp modelId="{68DA10DA-FDBC-49C2-937D-E72E9BF8A1B9}">
      <dsp:nvSpPr>
        <dsp:cNvPr id="0" name=""/>
        <dsp:cNvSpPr/>
      </dsp:nvSpPr>
      <dsp:spPr>
        <a:xfrm>
          <a:off x="1337794" y="804"/>
          <a:ext cx="1209260" cy="120926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0000" r="-10000"/>
          </a:stretch>
        </a:blipFill>
        <a:ln>
          <a:noFill/>
        </a:ln>
        <a:effectLst>
          <a:outerShdw blurRad="50800" dist="38100" dir="14700000" algn="t" rotWithShape="0">
            <a:srgbClr val="000000">
              <a:alpha val="60000"/>
            </a:srgbClr>
          </a:outerShdw>
        </a:effectLst>
      </dsp:spPr>
      <dsp:style>
        <a:lnRef idx="0">
          <a:scrgbClr r="0" g="0" b="0"/>
        </a:lnRef>
        <a:fillRef idx="1">
          <a:scrgbClr r="0" g="0" b="0"/>
        </a:fillRef>
        <a:effectRef idx="2">
          <a:scrgbClr r="0" g="0" b="0"/>
        </a:effectRef>
        <a:fontRef idx="minor"/>
      </dsp:style>
    </dsp:sp>
    <dsp:sp modelId="{7CD78531-93FC-4CF8-8F36-CB4E45174649}">
      <dsp:nvSpPr>
        <dsp:cNvPr id="0" name=""/>
        <dsp:cNvSpPr/>
      </dsp:nvSpPr>
      <dsp:spPr>
        <a:xfrm rot="10800000">
          <a:off x="1942424" y="1571038"/>
          <a:ext cx="6511480" cy="1209260"/>
        </a:xfrm>
        <a:prstGeom prst="homePlate">
          <a:avLst/>
        </a:prstGeom>
        <a:gradFill rotWithShape="0">
          <a:gsLst>
            <a:gs pos="0">
              <a:schemeClr val="accent1">
                <a:hueOff val="0"/>
                <a:satOff val="0"/>
                <a:lumOff val="0"/>
                <a:alphaOff val="0"/>
                <a:tint val="60000"/>
                <a:satMod val="160000"/>
              </a:schemeClr>
            </a:gs>
            <a:gs pos="46000">
              <a:schemeClr val="accent1">
                <a:hueOff val="0"/>
                <a:satOff val="0"/>
                <a:lumOff val="0"/>
                <a:alphaOff val="0"/>
                <a:tint val="86000"/>
                <a:satMod val="160000"/>
              </a:schemeClr>
            </a:gs>
            <a:gs pos="100000">
              <a:schemeClr val="accent1">
                <a:hueOff val="0"/>
                <a:satOff val="0"/>
                <a:lumOff val="0"/>
                <a:alphaOff val="0"/>
                <a:shade val="40000"/>
                <a:satMod val="160000"/>
              </a:schemeClr>
            </a:gs>
          </a:gsLst>
          <a:path path="circle">
            <a:fillToRect l="50000" t="155000" r="50000" b="-55000"/>
          </a:path>
        </a:gradFill>
        <a:ln>
          <a:noFill/>
        </a:ln>
        <a:effectLst>
          <a:outerShdw blurRad="50800" dist="38100" dir="14700000" algn="t"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250" tIns="60960" rIns="113792" bIns="60960" numCol="1" spcCol="1270" anchor="ctr" anchorCtr="0">
          <a:noAutofit/>
        </a:bodyPr>
        <a:lstStyle/>
        <a:p>
          <a:pPr lvl="0" algn="ctr" defTabSz="711200">
            <a:lnSpc>
              <a:spcPct val="90000"/>
            </a:lnSpc>
            <a:spcBef>
              <a:spcPct val="0"/>
            </a:spcBef>
            <a:spcAft>
              <a:spcPct val="35000"/>
            </a:spcAft>
          </a:pPr>
          <a:r>
            <a:rPr lang="en-IN" sz="1600" kern="1200" dirty="0" smtClean="0"/>
            <a:t>IDV includes the development of a dynamic and comprehensive website for interior decor business. It also eases user's design quest by dispalying the vision board for design process.</a:t>
          </a:r>
          <a:endParaRPr lang="en-IN" sz="1600" kern="1200" dirty="0"/>
        </a:p>
      </dsp:txBody>
      <dsp:txXfrm rot="10800000">
        <a:off x="2244739" y="1571038"/>
        <a:ext cx="6209165" cy="1209260"/>
      </dsp:txXfrm>
    </dsp:sp>
    <dsp:sp modelId="{9A522310-6DD2-4FC7-834B-5D3AFF4B47F5}">
      <dsp:nvSpPr>
        <dsp:cNvPr id="0" name=""/>
        <dsp:cNvSpPr/>
      </dsp:nvSpPr>
      <dsp:spPr>
        <a:xfrm>
          <a:off x="1337794" y="1571038"/>
          <a:ext cx="1209260" cy="1209260"/>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a:ln>
          <a:noFill/>
        </a:ln>
        <a:effectLst>
          <a:outerShdw blurRad="50800" dist="38100" dir="14700000" algn="t" rotWithShape="0">
            <a:srgbClr val="000000">
              <a:alpha val="60000"/>
            </a:srgbClr>
          </a:outerShdw>
        </a:effectLst>
      </dsp:spPr>
      <dsp:style>
        <a:lnRef idx="0">
          <a:scrgbClr r="0" g="0" b="0"/>
        </a:lnRef>
        <a:fillRef idx="1">
          <a:scrgbClr r="0" g="0" b="0"/>
        </a:fillRef>
        <a:effectRef idx="2">
          <a:scrgbClr r="0" g="0" b="0"/>
        </a:effectRef>
        <a:fontRef idx="minor"/>
      </dsp:style>
    </dsp:sp>
    <dsp:sp modelId="{B80FE565-1EC2-4047-954C-8F21DF4F076C}">
      <dsp:nvSpPr>
        <dsp:cNvPr id="0" name=""/>
        <dsp:cNvSpPr/>
      </dsp:nvSpPr>
      <dsp:spPr>
        <a:xfrm rot="10800000">
          <a:off x="1942424" y="3141272"/>
          <a:ext cx="6511480" cy="1209260"/>
        </a:xfrm>
        <a:prstGeom prst="homePlate">
          <a:avLst/>
        </a:prstGeom>
        <a:gradFill rotWithShape="0">
          <a:gsLst>
            <a:gs pos="0">
              <a:schemeClr val="accent1">
                <a:hueOff val="0"/>
                <a:satOff val="0"/>
                <a:lumOff val="0"/>
                <a:alphaOff val="0"/>
                <a:tint val="60000"/>
                <a:satMod val="160000"/>
              </a:schemeClr>
            </a:gs>
            <a:gs pos="46000">
              <a:schemeClr val="accent1">
                <a:hueOff val="0"/>
                <a:satOff val="0"/>
                <a:lumOff val="0"/>
                <a:alphaOff val="0"/>
                <a:tint val="86000"/>
                <a:satMod val="160000"/>
              </a:schemeClr>
            </a:gs>
            <a:gs pos="100000">
              <a:schemeClr val="accent1">
                <a:hueOff val="0"/>
                <a:satOff val="0"/>
                <a:lumOff val="0"/>
                <a:alphaOff val="0"/>
                <a:shade val="40000"/>
                <a:satMod val="160000"/>
              </a:schemeClr>
            </a:gs>
          </a:gsLst>
          <a:path path="circle">
            <a:fillToRect l="50000" t="155000" r="50000" b="-55000"/>
          </a:path>
        </a:gradFill>
        <a:ln>
          <a:noFill/>
        </a:ln>
        <a:effectLst>
          <a:outerShdw blurRad="50800" dist="38100" dir="14700000" algn="t"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250" tIns="60960" rIns="113792" bIns="60960" numCol="1" spcCol="1270" anchor="ctr" anchorCtr="0">
          <a:noAutofit/>
        </a:bodyPr>
        <a:lstStyle/>
        <a:p>
          <a:pPr lvl="0" algn="ctr" defTabSz="711200">
            <a:lnSpc>
              <a:spcPct val="90000"/>
            </a:lnSpc>
            <a:spcBef>
              <a:spcPct val="0"/>
            </a:spcBef>
            <a:spcAft>
              <a:spcPct val="35000"/>
            </a:spcAft>
          </a:pPr>
          <a:r>
            <a:rPr lang="en-IN" sz="1600" kern="1200" dirty="0" smtClean="0"/>
            <a:t>This is done by using Hyper Text Markup Language, Cascading Style Sheets, JavaScript and PHP techologies to make a interactive sleek user interface for the website. XAMPP server is used to create login page and retrieve data</a:t>
          </a:r>
          <a:endParaRPr lang="en-IN" sz="1600" kern="1200" dirty="0"/>
        </a:p>
      </dsp:txBody>
      <dsp:txXfrm rot="10800000">
        <a:off x="2244739" y="3141272"/>
        <a:ext cx="6209165" cy="1209260"/>
      </dsp:txXfrm>
    </dsp:sp>
    <dsp:sp modelId="{A2ED1F4B-6A6F-438C-BE91-C15D2E73CB83}">
      <dsp:nvSpPr>
        <dsp:cNvPr id="0" name=""/>
        <dsp:cNvSpPr/>
      </dsp:nvSpPr>
      <dsp:spPr>
        <a:xfrm>
          <a:off x="1337794" y="3141272"/>
          <a:ext cx="1209260" cy="1209260"/>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39000" r="-39000"/>
          </a:stretch>
        </a:blipFill>
        <a:ln>
          <a:noFill/>
        </a:ln>
        <a:effectLst>
          <a:outerShdw blurRad="50800" dist="38100" dir="14700000" algn="t" rotWithShape="0">
            <a:srgbClr val="000000">
              <a:alpha val="60000"/>
            </a:srgbClr>
          </a:outerShdw>
        </a:effectLst>
      </dsp:spPr>
      <dsp:style>
        <a:lnRef idx="0">
          <a:scrgbClr r="0" g="0" b="0"/>
        </a:lnRef>
        <a:fillRef idx="1">
          <a:scrgbClr r="0" g="0" b="0"/>
        </a:fillRef>
        <a:effectRef idx="2">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BFCED7-09A2-4FEA-83D3-F3F0B557CEEA}">
      <dsp:nvSpPr>
        <dsp:cNvPr id="0" name=""/>
        <dsp:cNvSpPr/>
      </dsp:nvSpPr>
      <dsp:spPr>
        <a:xfrm>
          <a:off x="734088" y="273694"/>
          <a:ext cx="1545481" cy="359774"/>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en-US" sz="1500" kern="1200" dirty="0" smtClean="0"/>
            <a:t>   </a:t>
          </a:r>
          <a:r>
            <a:rPr lang="en-IN" sz="1500" kern="1200" dirty="0" smtClean="0"/>
            <a:t> </a:t>
          </a:r>
          <a:r>
            <a:rPr lang="en-IN" sz="1500" kern="1200" dirty="0" smtClean="0"/>
            <a:t>CONTACT US</a:t>
          </a:r>
          <a:endParaRPr lang="en-IN" sz="1500" kern="1200" dirty="0"/>
        </a:p>
      </dsp:txBody>
      <dsp:txXfrm>
        <a:off x="751651" y="291257"/>
        <a:ext cx="1510355" cy="324648"/>
      </dsp:txXfrm>
    </dsp:sp>
    <dsp:sp modelId="{25A61549-81F6-4F33-909A-FA14ADD087FC}">
      <dsp:nvSpPr>
        <dsp:cNvPr id="0" name=""/>
        <dsp:cNvSpPr/>
      </dsp:nvSpPr>
      <dsp:spPr>
        <a:xfrm>
          <a:off x="0" y="372422"/>
          <a:ext cx="3168202"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590" tIns="19050" rIns="106680" bIns="19050" numCol="1" spcCol="1270" anchor="t" anchorCtr="0">
          <a:noAutofit/>
        </a:bodyPr>
        <a:lstStyle/>
        <a:p>
          <a:pPr marL="114300" lvl="1" indent="-114300" algn="l" defTabSz="533400">
            <a:lnSpc>
              <a:spcPct val="90000"/>
            </a:lnSpc>
            <a:spcBef>
              <a:spcPct val="0"/>
            </a:spcBef>
            <a:spcAft>
              <a:spcPct val="20000"/>
            </a:spcAft>
            <a:buChar char="••"/>
          </a:pPr>
          <a:endParaRPr lang="en-IN" sz="1200" kern="1200" dirty="0"/>
        </a:p>
      </dsp:txBody>
      <dsp:txXfrm>
        <a:off x="0" y="372422"/>
        <a:ext cx="3168202" cy="2484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6D1B32-6913-4D3F-8C3D-38D8B6A21247}">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accent5">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6C0C4544-896F-41D4-A970-94FA4142018C}">
      <dsp:nvSpPr>
        <dsp:cNvPr id="0" name=""/>
        <dsp:cNvSpPr/>
      </dsp:nvSpPr>
      <dsp:spPr>
        <a:xfrm>
          <a:off x="604289" y="435133"/>
          <a:ext cx="9965885" cy="870267"/>
        </a:xfrm>
        <a:prstGeom prst="rect">
          <a:avLst/>
        </a:prstGeom>
        <a:gradFill rotWithShape="0">
          <a:gsLst>
            <a:gs pos="0">
              <a:schemeClr val="accent4">
                <a:hueOff val="0"/>
                <a:satOff val="0"/>
                <a:lumOff val="0"/>
                <a:alphaOff val="0"/>
                <a:tint val="60000"/>
                <a:satMod val="160000"/>
              </a:schemeClr>
            </a:gs>
            <a:gs pos="46000">
              <a:schemeClr val="accent4">
                <a:hueOff val="0"/>
                <a:satOff val="0"/>
                <a:lumOff val="0"/>
                <a:alphaOff val="0"/>
                <a:tint val="86000"/>
                <a:satMod val="160000"/>
              </a:schemeClr>
            </a:gs>
            <a:gs pos="100000">
              <a:schemeClr val="accent4">
                <a:hueOff val="0"/>
                <a:satOff val="0"/>
                <a:lumOff val="0"/>
                <a:alphaOff val="0"/>
                <a:shade val="40000"/>
                <a:satMod val="160000"/>
              </a:schemeClr>
            </a:gs>
          </a:gsLst>
          <a:path path="circle">
            <a:fillToRect l="50000" t="155000" r="50000" b="-55000"/>
          </a:path>
        </a:gradFill>
        <a:ln>
          <a:noFill/>
        </a:ln>
        <a:effectLst>
          <a:outerShdw blurRad="50800" dist="38100" dir="14700000" algn="t"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90775" tIns="66040" rIns="66040" bIns="66040" numCol="1" spcCol="1270" anchor="ctr" anchorCtr="0">
          <a:noAutofit/>
        </a:bodyPr>
        <a:lstStyle/>
        <a:p>
          <a:pPr lvl="0" algn="l" defTabSz="1155700">
            <a:lnSpc>
              <a:spcPct val="90000"/>
            </a:lnSpc>
            <a:spcBef>
              <a:spcPct val="0"/>
            </a:spcBef>
            <a:spcAft>
              <a:spcPct val="35000"/>
            </a:spcAft>
          </a:pPr>
          <a:r>
            <a:rPr lang="en-IN" sz="2600" kern="1200" dirty="0" smtClean="0"/>
            <a:t>Mood boards will be created to assist the users envision the design of their space</a:t>
          </a:r>
          <a:endParaRPr lang="en-IN" sz="2600" kern="1200" dirty="0"/>
        </a:p>
      </dsp:txBody>
      <dsp:txXfrm>
        <a:off x="604289" y="435133"/>
        <a:ext cx="9965885" cy="870267"/>
      </dsp:txXfrm>
    </dsp:sp>
    <dsp:sp modelId="{72B9ECA2-6F41-479A-AB4F-558B6CF77F9F}">
      <dsp:nvSpPr>
        <dsp:cNvPr id="0" name=""/>
        <dsp:cNvSpPr/>
      </dsp:nvSpPr>
      <dsp:spPr>
        <a:xfrm>
          <a:off x="60372" y="326350"/>
          <a:ext cx="1087834" cy="1087834"/>
        </a:xfrm>
        <a:prstGeom prst="ellipse">
          <a:avLst/>
        </a:prstGeom>
        <a:solidFill>
          <a:schemeClr val="lt1">
            <a:hueOff val="0"/>
            <a:satOff val="0"/>
            <a:lumOff val="0"/>
            <a:alphaOff val="0"/>
          </a:schemeClr>
        </a:solidFill>
        <a:ln w="9525" cap="flat" cmpd="sng" algn="ctr">
          <a:solidFill>
            <a:schemeClr val="accent4">
              <a:hueOff val="0"/>
              <a:satOff val="0"/>
              <a:lumOff val="0"/>
              <a:alphaOff val="0"/>
            </a:schemeClr>
          </a:solidFill>
          <a:prstDash val="solid"/>
        </a:ln>
        <a:effectLst>
          <a:outerShdw blurRad="50800" dist="38100" dir="14700000" algn="t" rotWithShape="0">
            <a:srgbClr val="000000">
              <a:alpha val="6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F4DD925-6B1F-4A47-8043-62EFE647769B}">
      <dsp:nvSpPr>
        <dsp:cNvPr id="0" name=""/>
        <dsp:cNvSpPr/>
      </dsp:nvSpPr>
      <dsp:spPr>
        <a:xfrm>
          <a:off x="920631" y="1740535"/>
          <a:ext cx="9649543" cy="870267"/>
        </a:xfrm>
        <a:prstGeom prst="rect">
          <a:avLst/>
        </a:prstGeom>
        <a:gradFill rotWithShape="0">
          <a:gsLst>
            <a:gs pos="0">
              <a:schemeClr val="accent4">
                <a:hueOff val="5197846"/>
                <a:satOff val="-23984"/>
                <a:lumOff val="883"/>
                <a:alphaOff val="0"/>
                <a:tint val="60000"/>
                <a:satMod val="160000"/>
              </a:schemeClr>
            </a:gs>
            <a:gs pos="46000">
              <a:schemeClr val="accent4">
                <a:hueOff val="5197846"/>
                <a:satOff val="-23984"/>
                <a:lumOff val="883"/>
                <a:alphaOff val="0"/>
                <a:tint val="86000"/>
                <a:satMod val="160000"/>
              </a:schemeClr>
            </a:gs>
            <a:gs pos="100000">
              <a:schemeClr val="accent4">
                <a:hueOff val="5197846"/>
                <a:satOff val="-23984"/>
                <a:lumOff val="883"/>
                <a:alphaOff val="0"/>
                <a:shade val="40000"/>
                <a:satMod val="160000"/>
              </a:schemeClr>
            </a:gs>
          </a:gsLst>
          <a:path path="circle">
            <a:fillToRect l="50000" t="155000" r="50000" b="-55000"/>
          </a:path>
        </a:gradFill>
        <a:ln>
          <a:noFill/>
        </a:ln>
        <a:effectLst>
          <a:outerShdw blurRad="50800" dist="38100" dir="14700000" algn="t"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90775" tIns="66040" rIns="66040" bIns="66040" numCol="1" spcCol="1270" anchor="ctr" anchorCtr="0">
          <a:noAutofit/>
        </a:bodyPr>
        <a:lstStyle/>
        <a:p>
          <a:pPr lvl="0" algn="l" defTabSz="1155700">
            <a:lnSpc>
              <a:spcPct val="90000"/>
            </a:lnSpc>
            <a:spcBef>
              <a:spcPct val="0"/>
            </a:spcBef>
            <a:spcAft>
              <a:spcPct val="35000"/>
            </a:spcAft>
          </a:pPr>
          <a:r>
            <a:rPr lang="en-IN" sz="2600" kern="1200" dirty="0" smtClean="0"/>
            <a:t>Vision board will be created to emphasis on the processes involved in the design voyage</a:t>
          </a:r>
          <a:endParaRPr lang="en-IN" sz="2600" kern="1200" dirty="0"/>
        </a:p>
      </dsp:txBody>
      <dsp:txXfrm>
        <a:off x="920631" y="1740535"/>
        <a:ext cx="9649543" cy="870267"/>
      </dsp:txXfrm>
    </dsp:sp>
    <dsp:sp modelId="{966B9408-1805-4C72-9891-3F6C096C77D3}">
      <dsp:nvSpPr>
        <dsp:cNvPr id="0" name=""/>
        <dsp:cNvSpPr/>
      </dsp:nvSpPr>
      <dsp:spPr>
        <a:xfrm>
          <a:off x="376714" y="1631751"/>
          <a:ext cx="1087834" cy="1087834"/>
        </a:xfrm>
        <a:prstGeom prst="ellipse">
          <a:avLst/>
        </a:prstGeom>
        <a:solidFill>
          <a:schemeClr val="lt1">
            <a:hueOff val="0"/>
            <a:satOff val="0"/>
            <a:lumOff val="0"/>
            <a:alphaOff val="0"/>
          </a:schemeClr>
        </a:solidFill>
        <a:ln w="9525" cap="flat" cmpd="sng" algn="ctr">
          <a:solidFill>
            <a:schemeClr val="accent4">
              <a:hueOff val="5197846"/>
              <a:satOff val="-23984"/>
              <a:lumOff val="883"/>
              <a:alphaOff val="0"/>
            </a:schemeClr>
          </a:solidFill>
          <a:prstDash val="solid"/>
        </a:ln>
        <a:effectLst>
          <a:outerShdw blurRad="50800" dist="38100" dir="14700000" algn="t" rotWithShape="0">
            <a:srgbClr val="000000">
              <a:alpha val="6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72877893-1E12-4754-8181-9374A8F93B29}">
      <dsp:nvSpPr>
        <dsp:cNvPr id="0" name=""/>
        <dsp:cNvSpPr/>
      </dsp:nvSpPr>
      <dsp:spPr>
        <a:xfrm>
          <a:off x="664014" y="3020176"/>
          <a:ext cx="9965885" cy="870267"/>
        </a:xfrm>
        <a:prstGeom prst="rect">
          <a:avLst/>
        </a:prstGeom>
        <a:gradFill rotWithShape="0">
          <a:gsLst>
            <a:gs pos="0">
              <a:schemeClr val="accent4">
                <a:hueOff val="10395692"/>
                <a:satOff val="-47968"/>
                <a:lumOff val="1765"/>
                <a:alphaOff val="0"/>
                <a:tint val="60000"/>
                <a:satMod val="160000"/>
              </a:schemeClr>
            </a:gs>
            <a:gs pos="46000">
              <a:schemeClr val="accent4">
                <a:hueOff val="10395692"/>
                <a:satOff val="-47968"/>
                <a:lumOff val="1765"/>
                <a:alphaOff val="0"/>
                <a:tint val="86000"/>
                <a:satMod val="160000"/>
              </a:schemeClr>
            </a:gs>
            <a:gs pos="100000">
              <a:schemeClr val="accent4">
                <a:hueOff val="10395692"/>
                <a:satOff val="-47968"/>
                <a:lumOff val="1765"/>
                <a:alphaOff val="0"/>
                <a:shade val="40000"/>
                <a:satMod val="160000"/>
              </a:schemeClr>
            </a:gs>
          </a:gsLst>
          <a:path path="circle">
            <a:fillToRect l="50000" t="155000" r="50000" b="-55000"/>
          </a:path>
        </a:gradFill>
        <a:ln>
          <a:noFill/>
        </a:ln>
        <a:effectLst>
          <a:outerShdw blurRad="50800" dist="38100" dir="14700000" algn="t"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90775" tIns="66040" rIns="66040" bIns="66040" numCol="1" spcCol="1270" anchor="ctr" anchorCtr="0">
          <a:noAutofit/>
        </a:bodyPr>
        <a:lstStyle/>
        <a:p>
          <a:pPr lvl="0" algn="l" defTabSz="1155700">
            <a:lnSpc>
              <a:spcPct val="90000"/>
            </a:lnSpc>
            <a:spcBef>
              <a:spcPct val="0"/>
            </a:spcBef>
            <a:spcAft>
              <a:spcPct val="35000"/>
            </a:spcAft>
          </a:pPr>
          <a:r>
            <a:rPr lang="en-IN" sz="2600" kern="1200" dirty="0" smtClean="0"/>
            <a:t>FAQ section will be included to Reflect and respond to the audience’s needs wholly and thoroughly</a:t>
          </a:r>
          <a:endParaRPr lang="en-IN" sz="2600" kern="1200" dirty="0"/>
        </a:p>
      </dsp:txBody>
      <dsp:txXfrm>
        <a:off x="664014" y="3020176"/>
        <a:ext cx="9965885" cy="870267"/>
      </dsp:txXfrm>
    </dsp:sp>
    <dsp:sp modelId="{849188BC-01C1-4F87-8C89-0DB302FD6D76}">
      <dsp:nvSpPr>
        <dsp:cNvPr id="0" name=""/>
        <dsp:cNvSpPr/>
      </dsp:nvSpPr>
      <dsp:spPr>
        <a:xfrm>
          <a:off x="60372" y="2937153"/>
          <a:ext cx="1087834" cy="1087834"/>
        </a:xfrm>
        <a:prstGeom prst="ellipse">
          <a:avLst/>
        </a:prstGeom>
        <a:solidFill>
          <a:schemeClr val="lt1">
            <a:hueOff val="0"/>
            <a:satOff val="0"/>
            <a:lumOff val="0"/>
            <a:alphaOff val="0"/>
          </a:schemeClr>
        </a:solidFill>
        <a:ln w="9525" cap="flat" cmpd="sng" algn="ctr">
          <a:solidFill>
            <a:schemeClr val="accent4">
              <a:hueOff val="10395692"/>
              <a:satOff val="-47968"/>
              <a:lumOff val="1765"/>
              <a:alphaOff val="0"/>
            </a:schemeClr>
          </a:solidFill>
          <a:prstDash val="solid"/>
        </a:ln>
        <a:effectLst>
          <a:outerShdw blurRad="50800" dist="38100" dir="14700000" algn="t" rotWithShape="0">
            <a:srgbClr val="000000">
              <a:alpha val="6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642B7A-2E79-484B-AB03-CE02B9C491BC}">
      <dsp:nvSpPr>
        <dsp:cNvPr id="0" name=""/>
        <dsp:cNvSpPr/>
      </dsp:nvSpPr>
      <dsp:spPr>
        <a:xfrm>
          <a:off x="0" y="301285"/>
          <a:ext cx="5447764" cy="678600"/>
        </a:xfrm>
        <a:prstGeom prst="roundRect">
          <a:avLst/>
        </a:prstGeom>
        <a:gradFill rotWithShape="0">
          <a:gsLst>
            <a:gs pos="0">
              <a:schemeClr val="accent4">
                <a:hueOff val="0"/>
                <a:satOff val="0"/>
                <a:lumOff val="0"/>
                <a:alphaOff val="0"/>
                <a:tint val="60000"/>
                <a:satMod val="160000"/>
              </a:schemeClr>
            </a:gs>
            <a:gs pos="46000">
              <a:schemeClr val="accent4">
                <a:hueOff val="0"/>
                <a:satOff val="0"/>
                <a:lumOff val="0"/>
                <a:alphaOff val="0"/>
                <a:tint val="86000"/>
                <a:satMod val="160000"/>
              </a:schemeClr>
            </a:gs>
            <a:gs pos="100000">
              <a:schemeClr val="accent4">
                <a:hueOff val="0"/>
                <a:satOff val="0"/>
                <a:lumOff val="0"/>
                <a:alphaOff val="0"/>
                <a:shade val="40000"/>
                <a:satMod val="160000"/>
              </a:schemeClr>
            </a:gs>
          </a:gsLst>
          <a:path path="circle">
            <a:fillToRect l="50000" t="155000" r="50000" b="-55000"/>
          </a:path>
        </a:gradFill>
        <a:ln>
          <a:noFill/>
        </a:ln>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a:lnSpc>
              <a:spcPct val="90000"/>
            </a:lnSpc>
            <a:spcBef>
              <a:spcPct val="0"/>
            </a:spcBef>
            <a:spcAft>
              <a:spcPct val="35000"/>
            </a:spcAft>
          </a:pPr>
          <a:r>
            <a:rPr lang="en-IN" sz="2900" kern="1200" dirty="0" smtClean="0">
              <a:latin typeface="Times New Roman" panose="02020603050405020304" pitchFamily="18" charset="0"/>
              <a:cs typeface="Times New Roman" panose="02020603050405020304" pitchFamily="18" charset="0"/>
            </a:rPr>
            <a:t>HARDWARE REQUIREMENTS</a:t>
          </a:r>
          <a:endParaRPr lang="en-IN" sz="2900" kern="1200" dirty="0">
            <a:latin typeface="Times New Roman" panose="02020603050405020304" pitchFamily="18" charset="0"/>
            <a:cs typeface="Times New Roman" panose="02020603050405020304" pitchFamily="18" charset="0"/>
          </a:endParaRPr>
        </a:p>
      </dsp:txBody>
      <dsp:txXfrm>
        <a:off x="33127" y="334412"/>
        <a:ext cx="5381510" cy="612346"/>
      </dsp:txXfrm>
    </dsp:sp>
    <dsp:sp modelId="{FEC41C36-A802-4713-B989-9C8487E3CBEE}">
      <dsp:nvSpPr>
        <dsp:cNvPr id="0" name=""/>
        <dsp:cNvSpPr/>
      </dsp:nvSpPr>
      <dsp:spPr>
        <a:xfrm>
          <a:off x="0" y="995944"/>
          <a:ext cx="5447764" cy="22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967"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IN" sz="2000" kern="1200" dirty="0" smtClean="0">
              <a:latin typeface="Times New Roman" panose="02020603050405020304" pitchFamily="18" charset="0"/>
              <a:cs typeface="Times New Roman" panose="02020603050405020304" pitchFamily="18" charset="0"/>
            </a:rPr>
            <a:t>Processor: Minimum 1 GHz; Recommended 2GHz or more</a:t>
          </a:r>
          <a:endParaRPr lang="en-IN" sz="2000" kern="1200" dirty="0">
            <a:latin typeface="Times New Roman" panose="02020603050405020304" pitchFamily="18" charset="0"/>
            <a:cs typeface="Times New Roman" panose="02020603050405020304" pitchFamily="18" charset="0"/>
          </a:endParaRPr>
        </a:p>
        <a:p>
          <a:pPr marL="228600" lvl="1" indent="-228600" algn="l" defTabSz="889000">
            <a:lnSpc>
              <a:spcPct val="90000"/>
            </a:lnSpc>
            <a:spcBef>
              <a:spcPct val="0"/>
            </a:spcBef>
            <a:spcAft>
              <a:spcPct val="20000"/>
            </a:spcAft>
            <a:buChar char="••"/>
          </a:pPr>
          <a:r>
            <a:rPr lang="en-IN" sz="2000" kern="1200" dirty="0" smtClean="0">
              <a:latin typeface="Times New Roman" panose="02020603050405020304" pitchFamily="18" charset="0"/>
              <a:cs typeface="Times New Roman" panose="02020603050405020304" pitchFamily="18" charset="0"/>
            </a:rPr>
            <a:t>Ethernet connection (LAN) OR a wireless adapter (Wi-Fi)</a:t>
          </a:r>
          <a:endParaRPr lang="en-IN" sz="2000" kern="1200" dirty="0">
            <a:latin typeface="Times New Roman" panose="02020603050405020304" pitchFamily="18" charset="0"/>
            <a:cs typeface="Times New Roman" panose="02020603050405020304" pitchFamily="18" charset="0"/>
          </a:endParaRPr>
        </a:p>
        <a:p>
          <a:pPr marL="228600" lvl="1" indent="-228600" algn="l" defTabSz="889000">
            <a:lnSpc>
              <a:spcPct val="90000"/>
            </a:lnSpc>
            <a:spcBef>
              <a:spcPct val="0"/>
            </a:spcBef>
            <a:spcAft>
              <a:spcPct val="20000"/>
            </a:spcAft>
            <a:buChar char="••"/>
          </a:pPr>
          <a:r>
            <a:rPr lang="en-IN" sz="2000" kern="1200" dirty="0" smtClean="0">
              <a:latin typeface="Times New Roman" panose="02020603050405020304" pitchFamily="18" charset="0"/>
              <a:cs typeface="Times New Roman" panose="02020603050405020304" pitchFamily="18" charset="0"/>
            </a:rPr>
            <a:t>Hard Drive: Recommended 64 GB or more</a:t>
          </a:r>
          <a:endParaRPr lang="en-IN" sz="2000" kern="1200" dirty="0">
            <a:latin typeface="Times New Roman" panose="02020603050405020304" pitchFamily="18" charset="0"/>
            <a:cs typeface="Times New Roman" panose="02020603050405020304" pitchFamily="18" charset="0"/>
          </a:endParaRPr>
        </a:p>
        <a:p>
          <a:pPr marL="228600" lvl="1" indent="-228600" algn="l" defTabSz="889000">
            <a:lnSpc>
              <a:spcPct val="90000"/>
            </a:lnSpc>
            <a:spcBef>
              <a:spcPct val="0"/>
            </a:spcBef>
            <a:spcAft>
              <a:spcPct val="20000"/>
            </a:spcAft>
            <a:buChar char="••"/>
          </a:pPr>
          <a:r>
            <a:rPr lang="en-IN" sz="2000" kern="1200" dirty="0" smtClean="0">
              <a:latin typeface="Times New Roman" panose="02020603050405020304" pitchFamily="18" charset="0"/>
              <a:cs typeface="Times New Roman" panose="02020603050405020304" pitchFamily="18" charset="0"/>
            </a:rPr>
            <a:t>Memory (RAM): Recommended 4 GBor above</a:t>
          </a:r>
          <a:r>
            <a:rPr lang="en-IN" sz="1800" kern="1200" dirty="0" smtClean="0">
              <a:latin typeface="Times New Roman" panose="02020603050405020304" pitchFamily="18" charset="0"/>
              <a:cs typeface="Times New Roman" panose="02020603050405020304" pitchFamily="18" charset="0"/>
            </a:rPr>
            <a:t/>
          </a:r>
          <a:br>
            <a:rPr lang="en-IN" sz="1800" kern="1200" dirty="0" smtClean="0">
              <a:latin typeface="Times New Roman" panose="02020603050405020304" pitchFamily="18" charset="0"/>
              <a:cs typeface="Times New Roman" panose="02020603050405020304" pitchFamily="18" charset="0"/>
            </a:rPr>
          </a:br>
          <a:r>
            <a:rPr lang="en-IN" sz="1600" kern="1200" dirty="0" smtClean="0">
              <a:latin typeface="Times New Roman" panose="02020603050405020304" pitchFamily="18" charset="0"/>
              <a:cs typeface="Times New Roman" panose="02020603050405020304" pitchFamily="18" charset="0"/>
            </a:rPr>
            <a:t/>
          </a:r>
          <a:br>
            <a:rPr lang="en-IN" sz="1600" kern="1200" dirty="0" smtClean="0">
              <a:latin typeface="Times New Roman" panose="02020603050405020304" pitchFamily="18" charset="0"/>
              <a:cs typeface="Times New Roman" panose="02020603050405020304" pitchFamily="18" charset="0"/>
            </a:rPr>
          </a:br>
          <a:endParaRPr lang="en-IN" sz="1600" kern="1200" dirty="0">
            <a:latin typeface="Times New Roman" panose="02020603050405020304" pitchFamily="18" charset="0"/>
            <a:cs typeface="Times New Roman" panose="02020603050405020304" pitchFamily="18" charset="0"/>
          </a:endParaRPr>
        </a:p>
      </dsp:txBody>
      <dsp:txXfrm>
        <a:off x="0" y="995944"/>
        <a:ext cx="5447764" cy="2281139"/>
      </dsp:txXfrm>
    </dsp:sp>
    <dsp:sp modelId="{D3D94E22-BD42-46D1-8BC5-3A3CB108D5B0}">
      <dsp:nvSpPr>
        <dsp:cNvPr id="0" name=""/>
        <dsp:cNvSpPr/>
      </dsp:nvSpPr>
      <dsp:spPr>
        <a:xfrm>
          <a:off x="0" y="3277084"/>
          <a:ext cx="5447764" cy="678600"/>
        </a:xfrm>
        <a:prstGeom prst="roundRect">
          <a:avLst/>
        </a:prstGeom>
        <a:gradFill rotWithShape="0">
          <a:gsLst>
            <a:gs pos="0">
              <a:schemeClr val="accent4">
                <a:hueOff val="10395692"/>
                <a:satOff val="-47968"/>
                <a:lumOff val="1765"/>
                <a:alphaOff val="0"/>
                <a:tint val="60000"/>
                <a:satMod val="160000"/>
              </a:schemeClr>
            </a:gs>
            <a:gs pos="46000">
              <a:schemeClr val="accent4">
                <a:hueOff val="10395692"/>
                <a:satOff val="-47968"/>
                <a:lumOff val="1765"/>
                <a:alphaOff val="0"/>
                <a:tint val="86000"/>
                <a:satMod val="160000"/>
              </a:schemeClr>
            </a:gs>
            <a:gs pos="100000">
              <a:schemeClr val="accent4">
                <a:hueOff val="10395692"/>
                <a:satOff val="-47968"/>
                <a:lumOff val="1765"/>
                <a:alphaOff val="0"/>
                <a:shade val="40000"/>
                <a:satMod val="160000"/>
              </a:schemeClr>
            </a:gs>
          </a:gsLst>
          <a:path path="circle">
            <a:fillToRect l="50000" t="155000" r="50000" b="-55000"/>
          </a:path>
        </a:gradFill>
        <a:ln>
          <a:noFill/>
        </a:ln>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a:lnSpc>
              <a:spcPct val="90000"/>
            </a:lnSpc>
            <a:spcBef>
              <a:spcPct val="0"/>
            </a:spcBef>
            <a:spcAft>
              <a:spcPct val="35000"/>
            </a:spcAft>
          </a:pPr>
          <a:r>
            <a:rPr lang="en-IN" sz="2900" kern="1200" dirty="0" smtClean="0">
              <a:latin typeface="Times New Roman" panose="02020603050405020304" pitchFamily="18" charset="0"/>
              <a:cs typeface="Times New Roman" panose="02020603050405020304" pitchFamily="18" charset="0"/>
            </a:rPr>
            <a:t>SOFTWARE REQUIREMENTS</a:t>
          </a:r>
          <a:endParaRPr lang="en-IN" sz="2900" kern="1200" dirty="0">
            <a:latin typeface="Times New Roman" panose="02020603050405020304" pitchFamily="18" charset="0"/>
            <a:cs typeface="Times New Roman" panose="02020603050405020304" pitchFamily="18" charset="0"/>
          </a:endParaRPr>
        </a:p>
      </dsp:txBody>
      <dsp:txXfrm>
        <a:off x="33127" y="3310211"/>
        <a:ext cx="5381510" cy="612346"/>
      </dsp:txXfrm>
    </dsp:sp>
    <dsp:sp modelId="{B1BA3051-4986-4DD0-850F-A714D2F389E2}">
      <dsp:nvSpPr>
        <dsp:cNvPr id="0" name=""/>
        <dsp:cNvSpPr/>
      </dsp:nvSpPr>
      <dsp:spPr>
        <a:xfrm>
          <a:off x="0" y="3955684"/>
          <a:ext cx="5447764" cy="1290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967"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IN" sz="2000" kern="1200" dirty="0" smtClean="0">
              <a:latin typeface="Times New Roman" panose="02020603050405020304" pitchFamily="18" charset="0"/>
              <a:cs typeface="Times New Roman" panose="02020603050405020304" pitchFamily="18" charset="0"/>
            </a:rPr>
            <a:t>Chrome web browser</a:t>
          </a:r>
          <a:endParaRPr lang="en-IN" sz="2000" kern="1200" dirty="0">
            <a:latin typeface="Times New Roman" panose="02020603050405020304" pitchFamily="18" charset="0"/>
            <a:cs typeface="Times New Roman" panose="02020603050405020304" pitchFamily="18" charset="0"/>
          </a:endParaRPr>
        </a:p>
        <a:p>
          <a:pPr marL="228600" lvl="1" indent="-228600" algn="l" defTabSz="889000">
            <a:lnSpc>
              <a:spcPct val="90000"/>
            </a:lnSpc>
            <a:spcBef>
              <a:spcPct val="0"/>
            </a:spcBef>
            <a:spcAft>
              <a:spcPct val="20000"/>
            </a:spcAft>
            <a:buChar char="••"/>
          </a:pPr>
          <a:r>
            <a:rPr lang="en-IN" sz="2000" kern="1200" dirty="0" smtClean="0">
              <a:latin typeface="Times New Roman" panose="02020603050405020304" pitchFamily="18" charset="0"/>
              <a:cs typeface="Times New Roman" panose="02020603050405020304" pitchFamily="18" charset="0"/>
            </a:rPr>
            <a:t>Visual Studio Code - Source code editor</a:t>
          </a:r>
          <a:endParaRPr lang="en-IN" sz="2000" kern="1200" dirty="0">
            <a:latin typeface="Times New Roman" panose="02020603050405020304" pitchFamily="18" charset="0"/>
            <a:cs typeface="Times New Roman" panose="02020603050405020304" pitchFamily="18" charset="0"/>
          </a:endParaRPr>
        </a:p>
        <a:p>
          <a:pPr marL="228600" lvl="1" indent="-228600" algn="l" defTabSz="889000">
            <a:lnSpc>
              <a:spcPct val="90000"/>
            </a:lnSpc>
            <a:spcBef>
              <a:spcPct val="0"/>
            </a:spcBef>
            <a:spcAft>
              <a:spcPct val="20000"/>
            </a:spcAft>
            <a:buChar char="••"/>
          </a:pPr>
          <a:r>
            <a:rPr lang="en-IN" sz="2000" kern="1200" dirty="0" smtClean="0">
              <a:latin typeface="Times New Roman" panose="02020603050405020304" pitchFamily="18" charset="0"/>
              <a:cs typeface="Times New Roman" panose="02020603050405020304" pitchFamily="18" charset="0"/>
            </a:rPr>
            <a:t>XAMPP - Web Server Solution Stack Package</a:t>
          </a:r>
          <a:endParaRPr lang="en-IN" sz="2000" kern="1200" dirty="0">
            <a:latin typeface="Times New Roman" panose="02020603050405020304" pitchFamily="18" charset="0"/>
            <a:cs typeface="Times New Roman" panose="02020603050405020304" pitchFamily="18" charset="0"/>
          </a:endParaRPr>
        </a:p>
        <a:p>
          <a:pPr marL="228600" lvl="1" indent="-228600" algn="l" defTabSz="889000">
            <a:lnSpc>
              <a:spcPct val="90000"/>
            </a:lnSpc>
            <a:spcBef>
              <a:spcPct val="0"/>
            </a:spcBef>
            <a:spcAft>
              <a:spcPct val="20000"/>
            </a:spcAft>
            <a:buChar char="••"/>
          </a:pPr>
          <a:r>
            <a:rPr lang="en-IN" sz="2000" kern="1200" dirty="0" smtClean="0">
              <a:latin typeface="Times New Roman" panose="02020603050405020304" pitchFamily="18" charset="0"/>
              <a:cs typeface="Times New Roman" panose="02020603050405020304" pitchFamily="18" charset="0"/>
            </a:rPr>
            <a:t>Operating System</a:t>
          </a:r>
          <a:endParaRPr lang="en-IN" sz="2000" kern="1200" dirty="0">
            <a:latin typeface="Times New Roman" panose="02020603050405020304" pitchFamily="18" charset="0"/>
            <a:cs typeface="Times New Roman" panose="02020603050405020304" pitchFamily="18" charset="0"/>
          </a:endParaRPr>
        </a:p>
      </dsp:txBody>
      <dsp:txXfrm>
        <a:off x="0" y="3955684"/>
        <a:ext cx="5447764" cy="12906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CF6FF2-577E-41E7-A1ED-358E870619B7}">
      <dsp:nvSpPr>
        <dsp:cNvPr id="0" name=""/>
        <dsp:cNvSpPr/>
      </dsp:nvSpPr>
      <dsp:spPr>
        <a:xfrm rot="5400000">
          <a:off x="-252131" y="253228"/>
          <a:ext cx="1680876" cy="1176613"/>
        </a:xfrm>
        <a:prstGeom prst="chevron">
          <a:avLst/>
        </a:prstGeom>
        <a:gradFill rotWithShape="0">
          <a:gsLst>
            <a:gs pos="0">
              <a:schemeClr val="accent1">
                <a:hueOff val="0"/>
                <a:satOff val="0"/>
                <a:lumOff val="0"/>
                <a:alphaOff val="0"/>
                <a:tint val="60000"/>
                <a:satMod val="160000"/>
              </a:schemeClr>
            </a:gs>
            <a:gs pos="46000">
              <a:schemeClr val="accent1">
                <a:hueOff val="0"/>
                <a:satOff val="0"/>
                <a:lumOff val="0"/>
                <a:alphaOff val="0"/>
                <a:tint val="86000"/>
                <a:satMod val="160000"/>
              </a:schemeClr>
            </a:gs>
            <a:gs pos="100000">
              <a:schemeClr val="accent1">
                <a:hueOff val="0"/>
                <a:satOff val="0"/>
                <a:lumOff val="0"/>
                <a:alphaOff val="0"/>
                <a:shade val="40000"/>
                <a:satMod val="160000"/>
              </a:schemeClr>
            </a:gs>
          </a:gsLst>
          <a:path path="circle">
            <a:fillToRect l="50000" t="155000" r="50000" b="-55000"/>
          </a:path>
        </a:gradFill>
        <a:ln w="9525" cap="flat" cmpd="sng" algn="ctr">
          <a:solidFill>
            <a:schemeClr val="accent1">
              <a:hueOff val="0"/>
              <a:satOff val="0"/>
              <a:lumOff val="0"/>
              <a:alphaOff val="0"/>
            </a:schemeClr>
          </a:solidFill>
          <a:prstDash val="solid"/>
        </a:ln>
        <a:effectLst>
          <a:outerShdw blurRad="50800" dist="38100" dir="14700000" algn="t" rotWithShape="0">
            <a:srgbClr val="000000">
              <a:alpha val="60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kern="1200" dirty="0" smtClean="0"/>
            <a:t>1</a:t>
          </a:r>
          <a:endParaRPr lang="en-IN" sz="3300" kern="1200" dirty="0"/>
        </a:p>
      </dsp:txBody>
      <dsp:txXfrm rot="-5400000">
        <a:off x="1" y="589404"/>
        <a:ext cx="1176613" cy="504263"/>
      </dsp:txXfrm>
    </dsp:sp>
    <dsp:sp modelId="{DFC48F9C-8AB0-497A-A49E-D25CD6411896}">
      <dsp:nvSpPr>
        <dsp:cNvPr id="0" name=""/>
        <dsp:cNvSpPr/>
      </dsp:nvSpPr>
      <dsp:spPr>
        <a:xfrm rot="5400000">
          <a:off x="3239738" y="-2062028"/>
          <a:ext cx="1092569" cy="5218820"/>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38100" dir="14700000" algn="t" rotWithShape="0">
            <a:srgbClr val="000000">
              <a:alpha val="6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IN" sz="1800" kern="1200" dirty="0" smtClean="0">
              <a:latin typeface="Times New Roman" panose="02020603050405020304" pitchFamily="18" charset="0"/>
              <a:cs typeface="Times New Roman" panose="02020603050405020304" pitchFamily="18" charset="0"/>
            </a:rPr>
            <a:t>The System is used to provide users with an online experience for visualizing the space they opt to design, rebuild, model or renovate.</a:t>
          </a:r>
          <a:endParaRPr lang="en-IN" sz="1800" kern="1200" dirty="0">
            <a:latin typeface="Times New Roman" panose="02020603050405020304" pitchFamily="18" charset="0"/>
            <a:cs typeface="Times New Roman" panose="02020603050405020304" pitchFamily="18" charset="0"/>
          </a:endParaRPr>
        </a:p>
      </dsp:txBody>
      <dsp:txXfrm rot="-5400000">
        <a:off x="1176613" y="54432"/>
        <a:ext cx="5165485" cy="985899"/>
      </dsp:txXfrm>
    </dsp:sp>
    <dsp:sp modelId="{63AB9700-862D-4868-ADA3-E6B06527F30B}">
      <dsp:nvSpPr>
        <dsp:cNvPr id="0" name=""/>
        <dsp:cNvSpPr/>
      </dsp:nvSpPr>
      <dsp:spPr>
        <a:xfrm rot="5400000">
          <a:off x="-252131" y="1740809"/>
          <a:ext cx="1680876" cy="1176613"/>
        </a:xfrm>
        <a:prstGeom prst="chevron">
          <a:avLst/>
        </a:prstGeom>
        <a:gradFill rotWithShape="0">
          <a:gsLst>
            <a:gs pos="0">
              <a:schemeClr val="accent1">
                <a:hueOff val="0"/>
                <a:satOff val="0"/>
                <a:lumOff val="0"/>
                <a:alphaOff val="0"/>
                <a:tint val="60000"/>
                <a:satMod val="160000"/>
              </a:schemeClr>
            </a:gs>
            <a:gs pos="46000">
              <a:schemeClr val="accent1">
                <a:hueOff val="0"/>
                <a:satOff val="0"/>
                <a:lumOff val="0"/>
                <a:alphaOff val="0"/>
                <a:tint val="86000"/>
                <a:satMod val="160000"/>
              </a:schemeClr>
            </a:gs>
            <a:gs pos="100000">
              <a:schemeClr val="accent1">
                <a:hueOff val="0"/>
                <a:satOff val="0"/>
                <a:lumOff val="0"/>
                <a:alphaOff val="0"/>
                <a:shade val="40000"/>
                <a:satMod val="160000"/>
              </a:schemeClr>
            </a:gs>
          </a:gsLst>
          <a:path path="circle">
            <a:fillToRect l="50000" t="155000" r="50000" b="-55000"/>
          </a:path>
        </a:gradFill>
        <a:ln w="9525" cap="flat" cmpd="sng" algn="ctr">
          <a:solidFill>
            <a:schemeClr val="accent1">
              <a:hueOff val="0"/>
              <a:satOff val="0"/>
              <a:lumOff val="0"/>
              <a:alphaOff val="0"/>
            </a:schemeClr>
          </a:solidFill>
          <a:prstDash val="solid"/>
        </a:ln>
        <a:effectLst>
          <a:outerShdw blurRad="50800" dist="38100" dir="14700000" algn="t" rotWithShape="0">
            <a:srgbClr val="000000">
              <a:alpha val="60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kern="1200" dirty="0" smtClean="0"/>
            <a:t>2</a:t>
          </a:r>
          <a:endParaRPr lang="en-IN" sz="3300" kern="1200" dirty="0"/>
        </a:p>
      </dsp:txBody>
      <dsp:txXfrm rot="-5400000">
        <a:off x="1" y="2076985"/>
        <a:ext cx="1176613" cy="504263"/>
      </dsp:txXfrm>
    </dsp:sp>
    <dsp:sp modelId="{3E4FE29E-3977-4F0A-80B5-887F90679D01}">
      <dsp:nvSpPr>
        <dsp:cNvPr id="0" name=""/>
        <dsp:cNvSpPr/>
      </dsp:nvSpPr>
      <dsp:spPr>
        <a:xfrm rot="5400000">
          <a:off x="3239738" y="-574447"/>
          <a:ext cx="1092569" cy="5218820"/>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38100" dir="14700000" algn="t" rotWithShape="0">
            <a:srgbClr val="000000">
              <a:alpha val="6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IN" sz="1800" kern="1200" dirty="0" smtClean="0">
              <a:latin typeface="Times New Roman" panose="02020603050405020304" pitchFamily="18" charset="0"/>
              <a:cs typeface="Times New Roman" panose="02020603050405020304" pitchFamily="18" charset="0"/>
            </a:rPr>
            <a:t>The user information will be validated to create an account, later logging in the user can access the website.</a:t>
          </a:r>
          <a:endParaRPr lang="en-IN" sz="1800" kern="1200" dirty="0">
            <a:latin typeface="Times New Roman" panose="02020603050405020304" pitchFamily="18" charset="0"/>
            <a:cs typeface="Times New Roman" panose="02020603050405020304" pitchFamily="18" charset="0"/>
          </a:endParaRPr>
        </a:p>
      </dsp:txBody>
      <dsp:txXfrm rot="-5400000">
        <a:off x="1176613" y="1542013"/>
        <a:ext cx="5165485" cy="985899"/>
      </dsp:txXfrm>
    </dsp:sp>
    <dsp:sp modelId="{67A33216-8C90-4A0D-B201-9763D4A4FE1D}">
      <dsp:nvSpPr>
        <dsp:cNvPr id="0" name=""/>
        <dsp:cNvSpPr/>
      </dsp:nvSpPr>
      <dsp:spPr>
        <a:xfrm rot="5400000">
          <a:off x="-252131" y="3228391"/>
          <a:ext cx="1680876" cy="1176613"/>
        </a:xfrm>
        <a:prstGeom prst="chevron">
          <a:avLst/>
        </a:prstGeom>
        <a:gradFill rotWithShape="0">
          <a:gsLst>
            <a:gs pos="0">
              <a:schemeClr val="accent1">
                <a:hueOff val="0"/>
                <a:satOff val="0"/>
                <a:lumOff val="0"/>
                <a:alphaOff val="0"/>
                <a:tint val="60000"/>
                <a:satMod val="160000"/>
              </a:schemeClr>
            </a:gs>
            <a:gs pos="46000">
              <a:schemeClr val="accent1">
                <a:hueOff val="0"/>
                <a:satOff val="0"/>
                <a:lumOff val="0"/>
                <a:alphaOff val="0"/>
                <a:tint val="86000"/>
                <a:satMod val="160000"/>
              </a:schemeClr>
            </a:gs>
            <a:gs pos="100000">
              <a:schemeClr val="accent1">
                <a:hueOff val="0"/>
                <a:satOff val="0"/>
                <a:lumOff val="0"/>
                <a:alphaOff val="0"/>
                <a:shade val="40000"/>
                <a:satMod val="160000"/>
              </a:schemeClr>
            </a:gs>
          </a:gsLst>
          <a:path path="circle">
            <a:fillToRect l="50000" t="155000" r="50000" b="-55000"/>
          </a:path>
        </a:gradFill>
        <a:ln w="9525" cap="flat" cmpd="sng" algn="ctr">
          <a:solidFill>
            <a:schemeClr val="accent1">
              <a:hueOff val="0"/>
              <a:satOff val="0"/>
              <a:lumOff val="0"/>
              <a:alphaOff val="0"/>
            </a:schemeClr>
          </a:solidFill>
          <a:prstDash val="solid"/>
        </a:ln>
        <a:effectLst>
          <a:outerShdw blurRad="50800" dist="38100" dir="14700000" algn="t" rotWithShape="0">
            <a:srgbClr val="000000">
              <a:alpha val="60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kern="1200" dirty="0" smtClean="0"/>
            <a:t>3</a:t>
          </a:r>
          <a:endParaRPr lang="en-IN" sz="3300" kern="1200" dirty="0"/>
        </a:p>
      </dsp:txBody>
      <dsp:txXfrm rot="-5400000">
        <a:off x="1" y="3564567"/>
        <a:ext cx="1176613" cy="504263"/>
      </dsp:txXfrm>
    </dsp:sp>
    <dsp:sp modelId="{118C3D51-8E32-4DCE-82C8-AFD8A39BADA3}">
      <dsp:nvSpPr>
        <dsp:cNvPr id="0" name=""/>
        <dsp:cNvSpPr/>
      </dsp:nvSpPr>
      <dsp:spPr>
        <a:xfrm rot="5400000">
          <a:off x="3239738" y="913134"/>
          <a:ext cx="1092569" cy="5218820"/>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38100" dir="14700000" algn="t" rotWithShape="0">
            <a:srgbClr val="000000">
              <a:alpha val="6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IN" sz="1800" kern="1200" dirty="0" smtClean="0">
              <a:latin typeface="Times New Roman" panose="02020603050405020304" pitchFamily="18" charset="0"/>
              <a:cs typeface="Times New Roman" panose="02020603050405020304" pitchFamily="18" charset="0"/>
            </a:rPr>
            <a:t>The Home page includes the Executive projects of various designers are displayed for the users to discover their tastes and priorities and take and relevant information for future account.</a:t>
          </a:r>
          <a:endParaRPr lang="en-IN" sz="1800" kern="1200" dirty="0">
            <a:latin typeface="Times New Roman" panose="02020603050405020304" pitchFamily="18" charset="0"/>
            <a:cs typeface="Times New Roman" panose="02020603050405020304" pitchFamily="18" charset="0"/>
          </a:endParaRPr>
        </a:p>
      </dsp:txBody>
      <dsp:txXfrm rot="-5400000">
        <a:off x="1176613" y="3029595"/>
        <a:ext cx="5165485" cy="9858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CF6FF2-577E-41E7-A1ED-358E870619B7}">
      <dsp:nvSpPr>
        <dsp:cNvPr id="0" name=""/>
        <dsp:cNvSpPr/>
      </dsp:nvSpPr>
      <dsp:spPr>
        <a:xfrm rot="5400000">
          <a:off x="-252131" y="253228"/>
          <a:ext cx="1680876" cy="1176613"/>
        </a:xfrm>
        <a:prstGeom prst="chevron">
          <a:avLst/>
        </a:prstGeom>
        <a:gradFill rotWithShape="0">
          <a:gsLst>
            <a:gs pos="0">
              <a:schemeClr val="accent1">
                <a:hueOff val="0"/>
                <a:satOff val="0"/>
                <a:lumOff val="0"/>
                <a:alphaOff val="0"/>
                <a:tint val="60000"/>
                <a:satMod val="160000"/>
              </a:schemeClr>
            </a:gs>
            <a:gs pos="46000">
              <a:schemeClr val="accent1">
                <a:hueOff val="0"/>
                <a:satOff val="0"/>
                <a:lumOff val="0"/>
                <a:alphaOff val="0"/>
                <a:tint val="86000"/>
                <a:satMod val="160000"/>
              </a:schemeClr>
            </a:gs>
            <a:gs pos="100000">
              <a:schemeClr val="accent1">
                <a:hueOff val="0"/>
                <a:satOff val="0"/>
                <a:lumOff val="0"/>
                <a:alphaOff val="0"/>
                <a:shade val="40000"/>
                <a:satMod val="160000"/>
              </a:schemeClr>
            </a:gs>
          </a:gsLst>
          <a:path path="circle">
            <a:fillToRect l="50000" t="155000" r="50000" b="-55000"/>
          </a:path>
        </a:gradFill>
        <a:ln w="9525" cap="flat" cmpd="sng" algn="ctr">
          <a:solidFill>
            <a:schemeClr val="accent1">
              <a:hueOff val="0"/>
              <a:satOff val="0"/>
              <a:lumOff val="0"/>
              <a:alphaOff val="0"/>
            </a:schemeClr>
          </a:solidFill>
          <a:prstDash val="solid"/>
        </a:ln>
        <a:effectLst>
          <a:outerShdw blurRad="50800" dist="38100" dir="14700000" algn="t" rotWithShape="0">
            <a:srgbClr val="000000">
              <a:alpha val="60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kern="1200" dirty="0" smtClean="0"/>
            <a:t>4</a:t>
          </a:r>
          <a:endParaRPr lang="en-IN" sz="3300" kern="1200" dirty="0"/>
        </a:p>
      </dsp:txBody>
      <dsp:txXfrm rot="-5400000">
        <a:off x="1" y="589404"/>
        <a:ext cx="1176613" cy="504263"/>
      </dsp:txXfrm>
    </dsp:sp>
    <dsp:sp modelId="{DFC48F9C-8AB0-497A-A49E-D25CD6411896}">
      <dsp:nvSpPr>
        <dsp:cNvPr id="0" name=""/>
        <dsp:cNvSpPr/>
      </dsp:nvSpPr>
      <dsp:spPr>
        <a:xfrm rot="5400000">
          <a:off x="3239738" y="-2062028"/>
          <a:ext cx="1092569" cy="5218820"/>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38100" dir="14700000" algn="t" rotWithShape="0">
            <a:srgbClr val="000000">
              <a:alpha val="6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IN" sz="1800" kern="1200" dirty="0" smtClean="0">
              <a:latin typeface="Times New Roman" panose="02020603050405020304" pitchFamily="18" charset="0"/>
              <a:cs typeface="Times New Roman" panose="02020603050405020304" pitchFamily="18" charset="0"/>
            </a:rPr>
            <a:t>It also includes a glimpse of the services provided so users can avoid going through the tedious process of contacting designers.</a:t>
          </a:r>
          <a:endParaRPr lang="en-IN" sz="1800" kern="1200" dirty="0">
            <a:latin typeface="Times New Roman" panose="02020603050405020304" pitchFamily="18" charset="0"/>
            <a:cs typeface="Times New Roman" panose="02020603050405020304" pitchFamily="18" charset="0"/>
          </a:endParaRPr>
        </a:p>
      </dsp:txBody>
      <dsp:txXfrm rot="-5400000">
        <a:off x="1176613" y="54432"/>
        <a:ext cx="5165485" cy="985899"/>
      </dsp:txXfrm>
    </dsp:sp>
    <dsp:sp modelId="{63AB9700-862D-4868-ADA3-E6B06527F30B}">
      <dsp:nvSpPr>
        <dsp:cNvPr id="0" name=""/>
        <dsp:cNvSpPr/>
      </dsp:nvSpPr>
      <dsp:spPr>
        <a:xfrm rot="5400000">
          <a:off x="-252131" y="1740809"/>
          <a:ext cx="1680876" cy="1176613"/>
        </a:xfrm>
        <a:prstGeom prst="chevron">
          <a:avLst/>
        </a:prstGeom>
        <a:gradFill rotWithShape="0">
          <a:gsLst>
            <a:gs pos="0">
              <a:schemeClr val="accent1">
                <a:hueOff val="0"/>
                <a:satOff val="0"/>
                <a:lumOff val="0"/>
                <a:alphaOff val="0"/>
                <a:tint val="60000"/>
                <a:satMod val="160000"/>
              </a:schemeClr>
            </a:gs>
            <a:gs pos="46000">
              <a:schemeClr val="accent1">
                <a:hueOff val="0"/>
                <a:satOff val="0"/>
                <a:lumOff val="0"/>
                <a:alphaOff val="0"/>
                <a:tint val="86000"/>
                <a:satMod val="160000"/>
              </a:schemeClr>
            </a:gs>
            <a:gs pos="100000">
              <a:schemeClr val="accent1">
                <a:hueOff val="0"/>
                <a:satOff val="0"/>
                <a:lumOff val="0"/>
                <a:alphaOff val="0"/>
                <a:shade val="40000"/>
                <a:satMod val="160000"/>
              </a:schemeClr>
            </a:gs>
          </a:gsLst>
          <a:path path="circle">
            <a:fillToRect l="50000" t="155000" r="50000" b="-55000"/>
          </a:path>
        </a:gradFill>
        <a:ln w="9525" cap="flat" cmpd="sng" algn="ctr">
          <a:solidFill>
            <a:schemeClr val="accent1">
              <a:hueOff val="0"/>
              <a:satOff val="0"/>
              <a:lumOff val="0"/>
              <a:alphaOff val="0"/>
            </a:schemeClr>
          </a:solidFill>
          <a:prstDash val="solid"/>
        </a:ln>
        <a:effectLst>
          <a:outerShdw blurRad="50800" dist="38100" dir="14700000" algn="t" rotWithShape="0">
            <a:srgbClr val="000000">
              <a:alpha val="60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kern="1200" dirty="0" smtClean="0"/>
            <a:t>5</a:t>
          </a:r>
          <a:endParaRPr lang="en-IN" sz="3300" kern="1200" dirty="0"/>
        </a:p>
      </dsp:txBody>
      <dsp:txXfrm rot="-5400000">
        <a:off x="1" y="2076985"/>
        <a:ext cx="1176613" cy="504263"/>
      </dsp:txXfrm>
    </dsp:sp>
    <dsp:sp modelId="{3E4FE29E-3977-4F0A-80B5-887F90679D01}">
      <dsp:nvSpPr>
        <dsp:cNvPr id="0" name=""/>
        <dsp:cNvSpPr/>
      </dsp:nvSpPr>
      <dsp:spPr>
        <a:xfrm rot="5400000">
          <a:off x="3239738" y="-574447"/>
          <a:ext cx="1092569" cy="5218820"/>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38100" dir="14700000" algn="t" rotWithShape="0">
            <a:srgbClr val="000000">
              <a:alpha val="6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IN" sz="1800" kern="1200" dirty="0" smtClean="0">
              <a:latin typeface="Times New Roman" panose="02020603050405020304" pitchFamily="18" charset="0"/>
              <a:cs typeface="Times New Roman" panose="02020603050405020304" pitchFamily="18" charset="0"/>
            </a:rPr>
            <a:t>The About us page includes the details and the contact information of the organization. It also includes the brief description of the design strategies to be employed during the process.</a:t>
          </a:r>
          <a:endParaRPr lang="en-IN" sz="1800" kern="1200" dirty="0">
            <a:latin typeface="Times New Roman" panose="02020603050405020304" pitchFamily="18" charset="0"/>
            <a:cs typeface="Times New Roman" panose="02020603050405020304" pitchFamily="18" charset="0"/>
          </a:endParaRPr>
        </a:p>
      </dsp:txBody>
      <dsp:txXfrm rot="-5400000">
        <a:off x="1176613" y="1542013"/>
        <a:ext cx="5165485" cy="985899"/>
      </dsp:txXfrm>
    </dsp:sp>
    <dsp:sp modelId="{67A33216-8C90-4A0D-B201-9763D4A4FE1D}">
      <dsp:nvSpPr>
        <dsp:cNvPr id="0" name=""/>
        <dsp:cNvSpPr/>
      </dsp:nvSpPr>
      <dsp:spPr>
        <a:xfrm rot="5400000">
          <a:off x="-252131" y="3228391"/>
          <a:ext cx="1680876" cy="1176613"/>
        </a:xfrm>
        <a:prstGeom prst="chevron">
          <a:avLst/>
        </a:prstGeom>
        <a:gradFill rotWithShape="0">
          <a:gsLst>
            <a:gs pos="0">
              <a:schemeClr val="accent1">
                <a:hueOff val="0"/>
                <a:satOff val="0"/>
                <a:lumOff val="0"/>
                <a:alphaOff val="0"/>
                <a:tint val="60000"/>
                <a:satMod val="160000"/>
              </a:schemeClr>
            </a:gs>
            <a:gs pos="46000">
              <a:schemeClr val="accent1">
                <a:hueOff val="0"/>
                <a:satOff val="0"/>
                <a:lumOff val="0"/>
                <a:alphaOff val="0"/>
                <a:tint val="86000"/>
                <a:satMod val="160000"/>
              </a:schemeClr>
            </a:gs>
            <a:gs pos="100000">
              <a:schemeClr val="accent1">
                <a:hueOff val="0"/>
                <a:satOff val="0"/>
                <a:lumOff val="0"/>
                <a:alphaOff val="0"/>
                <a:shade val="40000"/>
                <a:satMod val="160000"/>
              </a:schemeClr>
            </a:gs>
          </a:gsLst>
          <a:path path="circle">
            <a:fillToRect l="50000" t="155000" r="50000" b="-55000"/>
          </a:path>
        </a:gradFill>
        <a:ln w="9525" cap="flat" cmpd="sng" algn="ctr">
          <a:solidFill>
            <a:schemeClr val="accent1">
              <a:hueOff val="0"/>
              <a:satOff val="0"/>
              <a:lumOff val="0"/>
              <a:alphaOff val="0"/>
            </a:schemeClr>
          </a:solidFill>
          <a:prstDash val="solid"/>
        </a:ln>
        <a:effectLst>
          <a:outerShdw blurRad="50800" dist="38100" dir="14700000" algn="t" rotWithShape="0">
            <a:srgbClr val="000000">
              <a:alpha val="60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kern="1200" dirty="0" smtClean="0"/>
            <a:t>6</a:t>
          </a:r>
          <a:endParaRPr lang="en-IN" sz="3300" kern="1200" dirty="0"/>
        </a:p>
      </dsp:txBody>
      <dsp:txXfrm rot="-5400000">
        <a:off x="1" y="3564567"/>
        <a:ext cx="1176613" cy="504263"/>
      </dsp:txXfrm>
    </dsp:sp>
    <dsp:sp modelId="{118C3D51-8E32-4DCE-82C8-AFD8A39BADA3}">
      <dsp:nvSpPr>
        <dsp:cNvPr id="0" name=""/>
        <dsp:cNvSpPr/>
      </dsp:nvSpPr>
      <dsp:spPr>
        <a:xfrm rot="5400000">
          <a:off x="3239738" y="913134"/>
          <a:ext cx="1092569" cy="5218820"/>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38100" dir="14700000" algn="t" rotWithShape="0">
            <a:srgbClr val="000000">
              <a:alpha val="6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IN" sz="1800" b="0" i="0" kern="1200" dirty="0" smtClean="0">
              <a:latin typeface="Times New Roman" panose="02020603050405020304" pitchFamily="18" charset="0"/>
              <a:cs typeface="Times New Roman" panose="02020603050405020304" pitchFamily="18" charset="0"/>
            </a:rPr>
            <a:t>Testimonials of clientele has been displayed that convinces new clients about work ethic of organization.</a:t>
          </a:r>
          <a:endParaRPr lang="en-IN" sz="1800" kern="1200" dirty="0">
            <a:latin typeface="Times New Roman" panose="02020603050405020304" pitchFamily="18" charset="0"/>
            <a:cs typeface="Times New Roman" panose="02020603050405020304" pitchFamily="18" charset="0"/>
          </a:endParaRPr>
        </a:p>
      </dsp:txBody>
      <dsp:txXfrm rot="-5400000">
        <a:off x="1176613" y="3029595"/>
        <a:ext cx="5165485" cy="9858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CF6FF2-577E-41E7-A1ED-358E870619B7}">
      <dsp:nvSpPr>
        <dsp:cNvPr id="0" name=""/>
        <dsp:cNvSpPr/>
      </dsp:nvSpPr>
      <dsp:spPr>
        <a:xfrm rot="5400000">
          <a:off x="-324415" y="325671"/>
          <a:ext cx="2162767" cy="1513937"/>
        </a:xfrm>
        <a:prstGeom prst="chevron">
          <a:avLst/>
        </a:prstGeom>
        <a:gradFill rotWithShape="0">
          <a:gsLst>
            <a:gs pos="0">
              <a:schemeClr val="accent1">
                <a:hueOff val="0"/>
                <a:satOff val="0"/>
                <a:lumOff val="0"/>
                <a:alphaOff val="0"/>
                <a:tint val="60000"/>
                <a:satMod val="160000"/>
              </a:schemeClr>
            </a:gs>
            <a:gs pos="46000">
              <a:schemeClr val="accent1">
                <a:hueOff val="0"/>
                <a:satOff val="0"/>
                <a:lumOff val="0"/>
                <a:alphaOff val="0"/>
                <a:tint val="86000"/>
                <a:satMod val="160000"/>
              </a:schemeClr>
            </a:gs>
            <a:gs pos="100000">
              <a:schemeClr val="accent1">
                <a:hueOff val="0"/>
                <a:satOff val="0"/>
                <a:lumOff val="0"/>
                <a:alphaOff val="0"/>
                <a:shade val="40000"/>
                <a:satMod val="160000"/>
              </a:schemeClr>
            </a:gs>
          </a:gsLst>
          <a:path path="circle">
            <a:fillToRect l="50000" t="155000" r="50000" b="-55000"/>
          </a:path>
        </a:gradFill>
        <a:ln w="9525" cap="flat" cmpd="sng" algn="ctr">
          <a:solidFill>
            <a:schemeClr val="accent1">
              <a:hueOff val="0"/>
              <a:satOff val="0"/>
              <a:lumOff val="0"/>
              <a:alphaOff val="0"/>
            </a:schemeClr>
          </a:solidFill>
          <a:prstDash val="solid"/>
        </a:ln>
        <a:effectLst>
          <a:outerShdw blurRad="50800" dist="38100" dir="14700000" algn="t" rotWithShape="0">
            <a:srgbClr val="000000">
              <a:alpha val="60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1866900">
            <a:lnSpc>
              <a:spcPct val="90000"/>
            </a:lnSpc>
            <a:spcBef>
              <a:spcPct val="0"/>
            </a:spcBef>
            <a:spcAft>
              <a:spcPct val="35000"/>
            </a:spcAft>
          </a:pPr>
          <a:r>
            <a:rPr lang="en-US" sz="4200" kern="1200" dirty="0" smtClean="0"/>
            <a:t>7</a:t>
          </a:r>
          <a:endParaRPr lang="en-IN" sz="4200" kern="1200" dirty="0"/>
        </a:p>
      </dsp:txBody>
      <dsp:txXfrm rot="-5400000">
        <a:off x="1" y="758225"/>
        <a:ext cx="1513937" cy="648830"/>
      </dsp:txXfrm>
    </dsp:sp>
    <dsp:sp modelId="{DFC48F9C-8AB0-497A-A49E-D25CD6411896}">
      <dsp:nvSpPr>
        <dsp:cNvPr id="0" name=""/>
        <dsp:cNvSpPr/>
      </dsp:nvSpPr>
      <dsp:spPr>
        <a:xfrm rot="5400000">
          <a:off x="3310278" y="-1795084"/>
          <a:ext cx="1405798" cy="499848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38100" dir="14700000" algn="t" rotWithShape="0">
            <a:srgbClr val="000000">
              <a:alpha val="6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IN" sz="1800" kern="1200" dirty="0" smtClean="0">
              <a:latin typeface="Times New Roman" panose="02020603050405020304" pitchFamily="18" charset="0"/>
              <a:cs typeface="Times New Roman" panose="02020603050405020304" pitchFamily="18" charset="0"/>
            </a:rPr>
            <a:t>The Service page showcases all the interior design services, contemporary interiors architecture, projects and lifestyle product The users can find latest trends, decoration tips and renovation ideas</a:t>
          </a:r>
          <a:endParaRPr lang="en-IN" sz="1800" kern="1200" dirty="0">
            <a:latin typeface="Times New Roman" panose="02020603050405020304" pitchFamily="18" charset="0"/>
            <a:cs typeface="Times New Roman" panose="02020603050405020304" pitchFamily="18" charset="0"/>
          </a:endParaRPr>
        </a:p>
      </dsp:txBody>
      <dsp:txXfrm rot="-5400000">
        <a:off x="1513937" y="69882"/>
        <a:ext cx="4929856" cy="1268548"/>
      </dsp:txXfrm>
    </dsp:sp>
    <dsp:sp modelId="{63AB9700-862D-4868-ADA3-E6B06527F30B}">
      <dsp:nvSpPr>
        <dsp:cNvPr id="0" name=""/>
        <dsp:cNvSpPr/>
      </dsp:nvSpPr>
      <dsp:spPr>
        <a:xfrm rot="5400000">
          <a:off x="-324415" y="2201766"/>
          <a:ext cx="2162767" cy="1513937"/>
        </a:xfrm>
        <a:prstGeom prst="chevron">
          <a:avLst/>
        </a:prstGeom>
        <a:gradFill rotWithShape="0">
          <a:gsLst>
            <a:gs pos="0">
              <a:schemeClr val="accent1">
                <a:hueOff val="0"/>
                <a:satOff val="0"/>
                <a:lumOff val="0"/>
                <a:alphaOff val="0"/>
                <a:tint val="60000"/>
                <a:satMod val="160000"/>
              </a:schemeClr>
            </a:gs>
            <a:gs pos="46000">
              <a:schemeClr val="accent1">
                <a:hueOff val="0"/>
                <a:satOff val="0"/>
                <a:lumOff val="0"/>
                <a:alphaOff val="0"/>
                <a:tint val="86000"/>
                <a:satMod val="160000"/>
              </a:schemeClr>
            </a:gs>
            <a:gs pos="100000">
              <a:schemeClr val="accent1">
                <a:hueOff val="0"/>
                <a:satOff val="0"/>
                <a:lumOff val="0"/>
                <a:alphaOff val="0"/>
                <a:shade val="40000"/>
                <a:satMod val="160000"/>
              </a:schemeClr>
            </a:gs>
          </a:gsLst>
          <a:path path="circle">
            <a:fillToRect l="50000" t="155000" r="50000" b="-55000"/>
          </a:path>
        </a:gradFill>
        <a:ln w="9525" cap="flat" cmpd="sng" algn="ctr">
          <a:solidFill>
            <a:schemeClr val="accent1">
              <a:hueOff val="0"/>
              <a:satOff val="0"/>
              <a:lumOff val="0"/>
              <a:alphaOff val="0"/>
            </a:schemeClr>
          </a:solidFill>
          <a:prstDash val="solid"/>
        </a:ln>
        <a:effectLst>
          <a:outerShdw blurRad="50800" dist="38100" dir="14700000" algn="t" rotWithShape="0">
            <a:srgbClr val="000000">
              <a:alpha val="60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1866900">
            <a:lnSpc>
              <a:spcPct val="90000"/>
            </a:lnSpc>
            <a:spcBef>
              <a:spcPct val="0"/>
            </a:spcBef>
            <a:spcAft>
              <a:spcPct val="35000"/>
            </a:spcAft>
          </a:pPr>
          <a:r>
            <a:rPr lang="en-US" sz="4200" kern="1200" dirty="0" smtClean="0"/>
            <a:t>8</a:t>
          </a:r>
          <a:endParaRPr lang="en-IN" sz="4200" kern="1200" dirty="0"/>
        </a:p>
      </dsp:txBody>
      <dsp:txXfrm rot="-5400000">
        <a:off x="1" y="2634320"/>
        <a:ext cx="1513937" cy="648830"/>
      </dsp:txXfrm>
    </dsp:sp>
    <dsp:sp modelId="{3E4FE29E-3977-4F0A-80B5-887F90679D01}">
      <dsp:nvSpPr>
        <dsp:cNvPr id="0" name=""/>
        <dsp:cNvSpPr/>
      </dsp:nvSpPr>
      <dsp:spPr>
        <a:xfrm rot="5400000">
          <a:off x="3310278" y="81010"/>
          <a:ext cx="1405798" cy="499848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38100" dir="14700000" algn="t" rotWithShape="0">
            <a:srgbClr val="000000">
              <a:alpha val="6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IN" sz="1800" kern="1200" dirty="0" smtClean="0">
              <a:latin typeface="Times New Roman" panose="02020603050405020304" pitchFamily="18" charset="0"/>
              <a:cs typeface="Times New Roman" panose="02020603050405020304" pitchFamily="18" charset="0"/>
            </a:rPr>
            <a:t>The contact us page includes the contact form to gather details to contact the customers. Description about company is provided to explain why new prospects should contact us using the form published on the right side.</a:t>
          </a:r>
          <a:endParaRPr lang="en-IN" sz="1800" kern="1200" dirty="0">
            <a:latin typeface="Times New Roman" panose="02020603050405020304" pitchFamily="18" charset="0"/>
            <a:cs typeface="Times New Roman" panose="02020603050405020304" pitchFamily="18" charset="0"/>
          </a:endParaRPr>
        </a:p>
      </dsp:txBody>
      <dsp:txXfrm rot="-5400000">
        <a:off x="1513937" y="1945977"/>
        <a:ext cx="4929856" cy="126854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CF8DA9-C0A3-4DD3-AA77-B739874BF067}">
      <dsp:nvSpPr>
        <dsp:cNvPr id="0" name=""/>
        <dsp:cNvSpPr/>
      </dsp:nvSpPr>
      <dsp:spPr>
        <a:xfrm>
          <a:off x="0" y="10839"/>
          <a:ext cx="1263982" cy="3837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      HOME</a:t>
          </a:r>
          <a:endParaRPr lang="en-IN" sz="1600" kern="1200" dirty="0"/>
        </a:p>
      </dsp:txBody>
      <dsp:txXfrm>
        <a:off x="18734" y="29573"/>
        <a:ext cx="1226514" cy="34629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BFCED7-09A2-4FEA-83D3-F3F0B557CEEA}">
      <dsp:nvSpPr>
        <dsp:cNvPr id="0" name=""/>
        <dsp:cNvSpPr/>
      </dsp:nvSpPr>
      <dsp:spPr>
        <a:xfrm>
          <a:off x="0" y="301224"/>
          <a:ext cx="2331075" cy="3837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              ABOUT </a:t>
          </a:r>
          <a:r>
            <a:rPr lang="en-IN" sz="1600" kern="1200" dirty="0" smtClean="0"/>
            <a:t>US</a:t>
          </a:r>
          <a:endParaRPr lang="en-IN" sz="1600" kern="1200" dirty="0"/>
        </a:p>
      </dsp:txBody>
      <dsp:txXfrm>
        <a:off x="18734" y="319958"/>
        <a:ext cx="2293607" cy="346292"/>
      </dsp:txXfrm>
    </dsp:sp>
    <dsp:sp modelId="{25A61549-81F6-4F33-909A-FA14ADD087FC}">
      <dsp:nvSpPr>
        <dsp:cNvPr id="0" name=""/>
        <dsp:cNvSpPr/>
      </dsp:nvSpPr>
      <dsp:spPr>
        <a:xfrm>
          <a:off x="0" y="401892"/>
          <a:ext cx="2331075"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012" tIns="20320" rIns="113792" bIns="20320" numCol="1" spcCol="1270" anchor="t" anchorCtr="0">
          <a:noAutofit/>
        </a:bodyPr>
        <a:lstStyle/>
        <a:p>
          <a:pPr marL="114300" lvl="1" indent="-114300" algn="l" defTabSz="533400">
            <a:lnSpc>
              <a:spcPct val="90000"/>
            </a:lnSpc>
            <a:spcBef>
              <a:spcPct val="0"/>
            </a:spcBef>
            <a:spcAft>
              <a:spcPct val="20000"/>
            </a:spcAft>
            <a:buChar char="••"/>
          </a:pPr>
          <a:endParaRPr lang="en-IN" sz="1200" kern="1200" dirty="0"/>
        </a:p>
      </dsp:txBody>
      <dsp:txXfrm>
        <a:off x="0" y="401892"/>
        <a:ext cx="2331075" cy="264960"/>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658A34-83F4-4B2E-BC5A-DE51EE8822F9}" type="datetimeFigureOut">
              <a:rPr lang="en-US" smtClean="0"/>
              <a:t>8/7/2023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78FE58C-C1A6-4C4C-90C2-B7F5B0504B2D}" type="slidenum">
              <a:rPr lang="en-US" smtClean="0"/>
              <a:t>‹#›</a:t>
            </a:fld>
            <a:endParaRPr lang="en-US"/>
          </a:p>
        </p:txBody>
      </p:sp>
    </p:spTree>
    <p:extLst>
      <p:ext uri="{BB962C8B-B14F-4D97-AF65-F5344CB8AC3E}">
        <p14:creationId xmlns:p14="http://schemas.microsoft.com/office/powerpoint/2010/main" val="40346050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2E1917-0BAF-4687-978A-82FFF05559C3}" type="datetimeFigureOut">
              <a:rPr lang="en-US" smtClean="0"/>
              <a:t>8/7/2023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0E1E9A-E921-4174-A0FC-51868D7AC568}" type="slidenum">
              <a:rPr lang="en-US" smtClean="0"/>
              <a:t>‹#›</a:t>
            </a:fld>
            <a:endParaRPr lang="en-US"/>
          </a:p>
        </p:txBody>
      </p:sp>
    </p:spTree>
    <p:extLst>
      <p:ext uri="{BB962C8B-B14F-4D97-AF65-F5344CB8AC3E}">
        <p14:creationId xmlns:p14="http://schemas.microsoft.com/office/powerpoint/2010/main" val="373786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041400"/>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accent3">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4EAB7D7-3608-4730-B2E2-670834DF882C}" type="datetimeFigureOut">
              <a:rPr lang="en-US" smtClean="0"/>
              <a:t>8/7/2023</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646705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1562100" y="1825625"/>
            <a:ext cx="9791700" cy="43513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4EAB7D7-3608-4730-B2E2-670834DF882C}" type="datetimeFigureOut">
              <a:rPr lang="en-US" smtClean="0"/>
              <a:t>8/7/2023</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2821885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62100" y="365125"/>
            <a:ext cx="70104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4EAB7D7-3608-4730-B2E2-670834DF882C}" type="datetimeFigureOut">
              <a:rPr lang="en-US" smtClean="0"/>
              <a:t>8/7/2023</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338883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9" name="Title 1"/>
          <p:cNvSpPr>
            <a:spLocks noGrp="1"/>
          </p:cNvSpPr>
          <p:nvPr>
            <p:ph type="title"/>
          </p:nvPr>
        </p:nvSpPr>
        <p:spPr>
          <a:xfrm>
            <a:off x="1562100" y="457200"/>
            <a:ext cx="3932237" cy="1600200"/>
          </a:xfrm>
        </p:spPr>
        <p:txBody>
          <a:bodyPr anchor="b"/>
          <a:lstStyle>
            <a:lvl1pPr>
              <a:defRPr sz="3200"/>
            </a:lvl1pPr>
          </a:lstStyle>
          <a:p>
            <a:r>
              <a:rPr lang="en-US" smtClean="0"/>
              <a:t>Click to edit Master title style</a:t>
            </a:r>
            <a:endParaRPr lang="en-US"/>
          </a:p>
        </p:txBody>
      </p:sp>
      <p:sp>
        <p:nvSpPr>
          <p:cNvPr id="3" name="Picture Placeholder 2" descr="An empty placeholder to add an image. Click on the placeholder and select the image that you wish to add"/>
          <p:cNvSpPr>
            <a:spLocks noGrp="1"/>
          </p:cNvSpPr>
          <p:nvPr>
            <p:ph type="pic" idx="1"/>
          </p:nvPr>
        </p:nvSpPr>
        <p:spPr>
          <a:xfrm>
            <a:off x="5678904" y="987425"/>
            <a:ext cx="5678424"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8" name="Text Placeholder 3"/>
          <p:cNvSpPr>
            <a:spLocks noGrp="1"/>
          </p:cNvSpPr>
          <p:nvPr>
            <p:ph type="body" sz="half" idx="2"/>
          </p:nvPr>
        </p:nvSpPr>
        <p:spPr>
          <a:xfrm>
            <a:off x="1562100"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EAB7D7-3608-4730-B2E2-670834DF882C}" type="datetimeFigureOut">
              <a:rPr lang="en-US" smtClean="0"/>
              <a:t>8/7/2023</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3413888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4EAB7D7-3608-4730-B2E2-670834DF882C}" type="datetimeFigureOut">
              <a:rPr lang="en-US" smtClean="0"/>
              <a:t>8/7/2023</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2198793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1658" y="1709738"/>
            <a:ext cx="10105791" cy="2862262"/>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1241658" y="4589463"/>
            <a:ext cx="10105791"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4EAB7D7-3608-4730-B2E2-670834DF882C}" type="datetimeFigureOut">
              <a:rPr lang="en-US" smtClean="0"/>
              <a:t>8/7/2023</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4067686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69700" y="1825625"/>
            <a:ext cx="475488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5325" y="1825625"/>
            <a:ext cx="475488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4EAB7D7-3608-4730-B2E2-670834DF882C}" type="datetimeFigureOut">
              <a:rPr lang="en-US" smtClean="0"/>
              <a:t>8/7/2023</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10636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324100" y="274638"/>
            <a:ext cx="9023350" cy="1143000"/>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1562100" y="1489075"/>
            <a:ext cx="4754880" cy="641350"/>
          </a:xfrm>
          <a:noFill/>
          <a:ln>
            <a:noFill/>
          </a:ln>
        </p:spPr>
        <p:txBody>
          <a:bodyPr anchor="b"/>
          <a:lstStyle>
            <a:lvl1pPr marL="0" indent="0">
              <a:buNone/>
              <a:defRPr sz="2400" b="0">
                <a:solidFill>
                  <a:schemeClr val="accent3">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62100" y="2193925"/>
            <a:ext cx="4754880" cy="3978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598920" y="1489075"/>
            <a:ext cx="4754880" cy="641350"/>
          </a:xfrm>
          <a:noFill/>
          <a:ln>
            <a:noFill/>
          </a:ln>
        </p:spPr>
        <p:txBody>
          <a:bodyPr anchor="b"/>
          <a:lstStyle>
            <a:lvl1pPr marL="0" indent="0">
              <a:buNone/>
              <a:defRPr sz="2400" b="0">
                <a:solidFill>
                  <a:schemeClr val="accent3">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98920" y="2193925"/>
            <a:ext cx="4754880" cy="3978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4EAB7D7-3608-4730-B2E2-670834DF882C}" type="datetimeFigureOut">
              <a:rPr lang="en-US" smtClean="0"/>
              <a:t>8/7/2023</a:t>
            </a:fld>
            <a:endParaRPr lang="en-US"/>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3231661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4EAB7D7-3608-4730-B2E2-670834DF882C}" type="datetimeFigureOut">
              <a:rPr lang="en-US" smtClean="0"/>
              <a:t>8/7/2023</a:t>
            </a:fld>
            <a:endParaRPr lang="en-US"/>
          </a:p>
        </p:txBody>
      </p:sp>
      <p:sp>
        <p:nvSpPr>
          <p:cNvPr id="4" name="Footer Placeholder 3"/>
          <p:cNvSpPr>
            <a:spLocks noGrp="1"/>
          </p:cNvSpPr>
          <p:nvPr>
            <p:ph type="ftr" sz="quarter" idx="11"/>
          </p:nvPr>
        </p:nvSpPr>
        <p:spPr/>
        <p:txBody>
          <a:bodyPr/>
          <a:lstStyle/>
          <a:p>
            <a:r>
              <a:rPr lang="en-US" dirty="0"/>
              <a:t>Add a footer</a:t>
            </a:r>
          </a:p>
        </p:txBody>
      </p:sp>
      <p:sp>
        <p:nvSpPr>
          <p:cNvPr id="5" name="Slide Number Placeholder 4"/>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51058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EAB7D7-3608-4730-B2E2-670834DF882C}" type="datetimeFigureOut">
              <a:rPr lang="en-US" smtClean="0"/>
              <a:t>8/7/2023</a:t>
            </a:fld>
            <a:endParaRPr lang="en-US"/>
          </a:p>
        </p:txBody>
      </p:sp>
      <p:sp>
        <p:nvSpPr>
          <p:cNvPr id="3" name="Footer Placeholder 2"/>
          <p:cNvSpPr>
            <a:spLocks noGrp="1"/>
          </p:cNvSpPr>
          <p:nvPr>
            <p:ph type="ftr" sz="quarter" idx="11"/>
          </p:nvPr>
        </p:nvSpPr>
        <p:spPr/>
        <p:txBody>
          <a:bodyPr/>
          <a:lstStyle/>
          <a:p>
            <a:r>
              <a:rPr lang="en-US" dirty="0"/>
              <a:t>Add a footer</a:t>
            </a:r>
          </a:p>
        </p:txBody>
      </p:sp>
      <p:sp>
        <p:nvSpPr>
          <p:cNvPr id="4" name="Slide Number Placeholder 3"/>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321514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62100"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678905" y="987425"/>
            <a:ext cx="567648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562100"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EAB7D7-3608-4730-B2E2-670834DF882C}" type="datetimeFigureOut">
              <a:rPr lang="en-US" smtClean="0"/>
              <a:t>8/7/2023</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2198712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9" name="Title 1"/>
          <p:cNvSpPr>
            <a:spLocks noGrp="1"/>
          </p:cNvSpPr>
          <p:nvPr>
            <p:ph type="title"/>
          </p:nvPr>
        </p:nvSpPr>
        <p:spPr>
          <a:xfrm>
            <a:off x="1562100" y="457200"/>
            <a:ext cx="3932237" cy="1600200"/>
          </a:xfrm>
        </p:spPr>
        <p:txBody>
          <a:bodyPr anchor="b"/>
          <a:lstStyle>
            <a:lvl1pPr>
              <a:defRPr sz="3200"/>
            </a:lvl1pPr>
          </a:lstStyle>
          <a:p>
            <a:r>
              <a:rPr lang="en-US" smtClean="0"/>
              <a:t>Click to edit Master title style</a:t>
            </a:r>
            <a:endParaRPr lang="en-US"/>
          </a:p>
        </p:txBody>
      </p:sp>
      <p:sp>
        <p:nvSpPr>
          <p:cNvPr id="3" name="Picture Placeholder 2" descr="An empty placeholder to add an image. Click on the placeholder and select the image that you wish to add"/>
          <p:cNvSpPr>
            <a:spLocks noGrp="1"/>
          </p:cNvSpPr>
          <p:nvPr>
            <p:ph type="pic" idx="1"/>
          </p:nvPr>
        </p:nvSpPr>
        <p:spPr>
          <a:xfrm>
            <a:off x="5678904" y="987425"/>
            <a:ext cx="5678424"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8" name="Text Placeholder 3"/>
          <p:cNvSpPr>
            <a:spLocks noGrp="1"/>
          </p:cNvSpPr>
          <p:nvPr>
            <p:ph type="body" sz="half" idx="2"/>
          </p:nvPr>
        </p:nvSpPr>
        <p:spPr>
          <a:xfrm>
            <a:off x="1562100"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EAB7D7-3608-4730-B2E2-670834DF882C}" type="datetimeFigureOut">
              <a:rPr lang="en-US" smtClean="0"/>
              <a:t>8/7/2023</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1619359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24100" y="365125"/>
            <a:ext cx="9029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562100" y="1825625"/>
            <a:ext cx="9791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562100" y="6356350"/>
            <a:ext cx="2552700" cy="365125"/>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84EAB7D7-3608-4730-B2E2-670834DF882C}" type="datetimeFigureOut">
              <a:rPr lang="en-US" smtClean="0"/>
              <a:pPr/>
              <a:t>8/7/2023</a:t>
            </a:fld>
            <a:endParaRPr lang="en-US"/>
          </a:p>
        </p:txBody>
      </p:sp>
      <p:sp>
        <p:nvSpPr>
          <p:cNvPr id="5"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r>
              <a:rPr lang="en-US"/>
              <a:t>Add a footer</a:t>
            </a:r>
            <a:endParaRPr lang="en-US" dirty="0"/>
          </a:p>
        </p:txBody>
      </p:sp>
      <p:sp>
        <p:nvSpPr>
          <p:cNvPr id="6"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B7BAC7-FE87-40F6-AA24-4F4685D1B022}" type="slidenum">
              <a:rPr lang="en-US" smtClean="0"/>
              <a:pPr/>
              <a:t>‹#›</a:t>
            </a:fld>
            <a:endParaRPr lang="en-US"/>
          </a:p>
        </p:txBody>
      </p:sp>
    </p:spTree>
    <p:extLst>
      <p:ext uri="{BB962C8B-B14F-4D97-AF65-F5344CB8AC3E}">
        <p14:creationId xmlns:p14="http://schemas.microsoft.com/office/powerpoint/2010/main" val="32193672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81"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0" orient="horz" pos="2160" userDrawn="1">
          <p15:clr>
            <a:srgbClr val="F26B43"/>
          </p15:clr>
        </p15:guide>
        <p15:guide id="1" pos="3840" userDrawn="1">
          <p15:clr>
            <a:srgbClr val="F26B43"/>
          </p15:clr>
        </p15:guide>
        <p15:guide id="2" pos="1464" userDrawn="1">
          <p15:clr>
            <a:srgbClr val="F26B43"/>
          </p15:clr>
        </p15:guide>
        <p15:guide id="3" pos="7152" userDrawn="1">
          <p15:clr>
            <a:srgbClr val="F26B43"/>
          </p15:clr>
        </p15:guide>
        <p15:guide id="4" pos="984" userDrawn="1">
          <p15:clr>
            <a:srgbClr val="F26B43"/>
          </p15:clr>
        </p15:guide>
        <p15:guide id="5" orient="horz" pos="388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7.jp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8.jp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9.jp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0.jp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12" Type="http://schemas.openxmlformats.org/officeDocument/2006/relationships/image" Target="../media/image15.jp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diagramLayout" Target="../diagrams/layout8.xml"/><Relationship Id="rId7" Type="http://schemas.openxmlformats.org/officeDocument/2006/relationships/diagramData" Target="../diagrams/data9.xml"/><Relationship Id="rId12" Type="http://schemas.openxmlformats.org/officeDocument/2006/relationships/image" Target="../media/image16.jp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11" Type="http://schemas.microsoft.com/office/2007/relationships/diagramDrawing" Target="../diagrams/drawing9.xml"/><Relationship Id="rId5" Type="http://schemas.openxmlformats.org/officeDocument/2006/relationships/diagramColors" Target="../diagrams/colors8.xml"/><Relationship Id="rId10" Type="http://schemas.openxmlformats.org/officeDocument/2006/relationships/diagramColors" Target="../diagrams/colors9.xml"/><Relationship Id="rId4" Type="http://schemas.openxmlformats.org/officeDocument/2006/relationships/diagramQuickStyle" Target="../diagrams/quickStyle8.xml"/><Relationship Id="rId9" Type="http://schemas.openxmlformats.org/officeDocument/2006/relationships/diagramQuickStyle" Target="../diagrams/quickStyle9.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17.jp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58851" y="1788375"/>
            <a:ext cx="9144000" cy="2387600"/>
          </a:xfrm>
        </p:spPr>
        <p:txBody>
          <a:bodyPr/>
          <a:lstStyle/>
          <a:p>
            <a:r>
              <a:rPr lang="en-US" dirty="0" smtClean="0"/>
              <a:t>INTERIOR </a:t>
            </a:r>
            <a:r>
              <a:rPr lang="en-US" dirty="0" smtClean="0"/>
              <a:t>DESIGN</a:t>
            </a:r>
            <a:br>
              <a:rPr lang="en-US" dirty="0" smtClean="0"/>
            </a:br>
            <a:r>
              <a:rPr lang="en-US" dirty="0" smtClean="0"/>
              <a:t>WEBSITE</a:t>
            </a:r>
            <a:endParaRPr lang="en-US" dirty="0"/>
          </a:p>
        </p:txBody>
      </p:sp>
    </p:spTree>
    <p:extLst>
      <p:ext uri="{BB962C8B-B14F-4D97-AF65-F5344CB8AC3E}">
        <p14:creationId xmlns:p14="http://schemas.microsoft.com/office/powerpoint/2010/main" val="92307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612849219"/>
              </p:ext>
            </p:extLst>
          </p:nvPr>
        </p:nvGraphicFramePr>
        <p:xfrm>
          <a:off x="5692461" y="386365"/>
          <a:ext cx="5447764" cy="55636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noChangeAspect="1"/>
          </p:cNvPicPr>
          <p:nvPr/>
        </p:nvPicPr>
        <p:blipFill rotWithShape="1">
          <a:blip r:embed="rId7">
            <a:extLst>
              <a:ext uri="{28A0092B-C50C-407E-A947-70E740481C1C}">
                <a14:useLocalDpi xmlns:a14="http://schemas.microsoft.com/office/drawing/2010/main" val="0"/>
              </a:ext>
            </a:extLst>
          </a:blip>
          <a:srcRect l="12937" t="-570" r="2969" b="1140"/>
          <a:stretch/>
        </p:blipFill>
        <p:spPr>
          <a:xfrm>
            <a:off x="1700013" y="1828803"/>
            <a:ext cx="2813610" cy="3284112"/>
          </a:xfrm>
          <a:prstGeom prst="rect">
            <a:avLst/>
          </a:prstGeom>
        </p:spPr>
      </p:pic>
    </p:spTree>
    <p:extLst>
      <p:ext uri="{BB962C8B-B14F-4D97-AF65-F5344CB8AC3E}">
        <p14:creationId xmlns:p14="http://schemas.microsoft.com/office/powerpoint/2010/main" val="697071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a:latin typeface="Times New Roman" panose="02020603050405020304" pitchFamily="18" charset="0"/>
                <a:cs typeface="Times New Roman" panose="02020603050405020304" pitchFamily="18" charset="0"/>
              </a:rPr>
              <a:t>SYSTEM </a:t>
            </a:r>
            <a:r>
              <a:rPr lang="en-IN" sz="4000" dirty="0" smtClean="0">
                <a:latin typeface="Times New Roman" panose="02020603050405020304" pitchFamily="18" charset="0"/>
                <a:cs typeface="Times New Roman" panose="02020603050405020304" pitchFamily="18" charset="0"/>
              </a:rPr>
              <a:t>ANALYSIS AND </a:t>
            </a:r>
            <a:r>
              <a:rPr lang="en-IN" sz="4000" dirty="0">
                <a:latin typeface="Times New Roman" panose="02020603050405020304" pitchFamily="18" charset="0"/>
                <a:cs typeface="Times New Roman" panose="02020603050405020304" pitchFamily="18" charset="0"/>
              </a:rPr>
              <a:t>DESIGN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10482299"/>
              </p:ext>
            </p:extLst>
          </p:nvPr>
        </p:nvGraphicFramePr>
        <p:xfrm>
          <a:off x="4958366" y="2060619"/>
          <a:ext cx="6395434" cy="46582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13987" y="2014330"/>
            <a:ext cx="2890534" cy="4422517"/>
          </a:xfrm>
          <a:prstGeom prst="rect">
            <a:avLst/>
          </a:prstGeom>
        </p:spPr>
      </p:pic>
    </p:spTree>
    <p:extLst>
      <p:ext uri="{BB962C8B-B14F-4D97-AF65-F5344CB8AC3E}">
        <p14:creationId xmlns:p14="http://schemas.microsoft.com/office/powerpoint/2010/main" val="2684444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a:latin typeface="Times New Roman" panose="02020603050405020304" pitchFamily="18" charset="0"/>
                <a:cs typeface="Times New Roman" panose="02020603050405020304" pitchFamily="18" charset="0"/>
              </a:rPr>
              <a:t>SYSTEM </a:t>
            </a:r>
            <a:r>
              <a:rPr lang="en-IN" sz="4000" dirty="0" smtClean="0">
                <a:latin typeface="Times New Roman" panose="02020603050405020304" pitchFamily="18" charset="0"/>
                <a:cs typeface="Times New Roman" panose="02020603050405020304" pitchFamily="18" charset="0"/>
              </a:rPr>
              <a:t>ANALYSIS AND </a:t>
            </a:r>
            <a:r>
              <a:rPr lang="en-IN" sz="4000" dirty="0">
                <a:latin typeface="Times New Roman" panose="02020603050405020304" pitchFamily="18" charset="0"/>
                <a:cs typeface="Times New Roman" panose="02020603050405020304" pitchFamily="18" charset="0"/>
              </a:rPr>
              <a:t>DESIGN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05894201"/>
              </p:ext>
            </p:extLst>
          </p:nvPr>
        </p:nvGraphicFramePr>
        <p:xfrm>
          <a:off x="4958366" y="2060619"/>
          <a:ext cx="6395434" cy="46582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97865" y="2034862"/>
            <a:ext cx="2977165" cy="4465747"/>
          </a:xfrm>
          <a:prstGeom prst="rect">
            <a:avLst/>
          </a:prstGeom>
        </p:spPr>
      </p:pic>
    </p:spTree>
    <p:extLst>
      <p:ext uri="{BB962C8B-B14F-4D97-AF65-F5344CB8AC3E}">
        <p14:creationId xmlns:p14="http://schemas.microsoft.com/office/powerpoint/2010/main" val="4091059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a:latin typeface="Times New Roman" panose="02020603050405020304" pitchFamily="18" charset="0"/>
                <a:cs typeface="Times New Roman" panose="02020603050405020304" pitchFamily="18" charset="0"/>
              </a:rPr>
              <a:t>SYSTEM </a:t>
            </a:r>
            <a:r>
              <a:rPr lang="en-IN" sz="4000" dirty="0" smtClean="0">
                <a:latin typeface="Times New Roman" panose="02020603050405020304" pitchFamily="18" charset="0"/>
                <a:cs typeface="Times New Roman" panose="02020603050405020304" pitchFamily="18" charset="0"/>
              </a:rPr>
              <a:t>ANALYSIS AND </a:t>
            </a:r>
            <a:r>
              <a:rPr lang="en-IN" sz="4000" dirty="0">
                <a:latin typeface="Times New Roman" panose="02020603050405020304" pitchFamily="18" charset="0"/>
                <a:cs typeface="Times New Roman" panose="02020603050405020304" pitchFamily="18" charset="0"/>
              </a:rPr>
              <a:t>DESIGN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63088207"/>
              </p:ext>
            </p:extLst>
          </p:nvPr>
        </p:nvGraphicFramePr>
        <p:xfrm>
          <a:off x="5177305" y="2292440"/>
          <a:ext cx="6512419" cy="4041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4100" y="2318197"/>
            <a:ext cx="2498501" cy="3747752"/>
          </a:xfrm>
          <a:prstGeom prst="rect">
            <a:avLst/>
          </a:prstGeom>
        </p:spPr>
      </p:pic>
    </p:spTree>
    <p:extLst>
      <p:ext uri="{BB962C8B-B14F-4D97-AF65-F5344CB8AC3E}">
        <p14:creationId xmlns:p14="http://schemas.microsoft.com/office/powerpoint/2010/main" val="141847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Times New Roman" panose="02020603050405020304" pitchFamily="18" charset="0"/>
                <a:cs typeface="Times New Roman" panose="02020603050405020304" pitchFamily="18" charset="0"/>
              </a:rPr>
              <a:t>MODULE</a:t>
            </a:r>
            <a:endParaRPr lang="en-IN" sz="4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6735" t="13769" r="37380"/>
          <a:stretch/>
        </p:blipFill>
        <p:spPr>
          <a:xfrm>
            <a:off x="7379593" y="2163650"/>
            <a:ext cx="2331077" cy="3755735"/>
          </a:xfrm>
          <a:prstGeom prst="rect">
            <a:avLst/>
          </a:prstGeom>
        </p:spPr>
      </p:pic>
      <p:pic>
        <p:nvPicPr>
          <p:cNvPr id="9" name="Content Placeholder 8"/>
          <p:cNvPicPr>
            <a:picLocks noGrp="1" noChangeAspect="1"/>
          </p:cNvPicPr>
          <p:nvPr>
            <p:ph idx="1"/>
          </p:nvPr>
        </p:nvPicPr>
        <p:blipFill rotWithShape="1">
          <a:blip r:embed="rId3">
            <a:extLst>
              <a:ext uri="{28A0092B-C50C-407E-A947-70E740481C1C}">
                <a14:useLocalDpi xmlns:a14="http://schemas.microsoft.com/office/drawing/2010/main" val="0"/>
              </a:ext>
            </a:extLst>
          </a:blip>
          <a:srcRect l="37771" t="13486" r="36894" b="-888"/>
          <a:stretch/>
        </p:blipFill>
        <p:spPr>
          <a:xfrm>
            <a:off x="2898551" y="2139954"/>
            <a:ext cx="2279561" cy="3803125"/>
          </a:xfrm>
        </p:spPr>
      </p:pic>
    </p:spTree>
    <p:extLst>
      <p:ext uri="{BB962C8B-B14F-4D97-AF65-F5344CB8AC3E}">
        <p14:creationId xmlns:p14="http://schemas.microsoft.com/office/powerpoint/2010/main" val="875345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IMPLEMENTATION OF MODULES</a:t>
            </a:r>
            <a:endParaRPr lang="en-IN" sz="4000"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34955" t="46430" r="37644" b="14172"/>
          <a:stretch/>
        </p:blipFill>
        <p:spPr>
          <a:xfrm>
            <a:off x="6140406" y="1790891"/>
            <a:ext cx="4968695" cy="4016750"/>
          </a:xfrm>
          <a:prstGeom prst="rect">
            <a:avLst/>
          </a:prstGeom>
        </p:spPr>
      </p:pic>
      <p:pic>
        <p:nvPicPr>
          <p:cNvPr id="12" name="Content Placeholder 11"/>
          <p:cNvPicPr>
            <a:picLocks noGrp="1" noChangeAspect="1"/>
          </p:cNvPicPr>
          <p:nvPr>
            <p:ph idx="1"/>
          </p:nvPr>
        </p:nvPicPr>
        <p:blipFill rotWithShape="1">
          <a:blip r:embed="rId3">
            <a:extLst>
              <a:ext uri="{28A0092B-C50C-407E-A947-70E740481C1C}">
                <a14:useLocalDpi xmlns:a14="http://schemas.microsoft.com/office/drawing/2010/main" val="0"/>
              </a:ext>
            </a:extLst>
          </a:blip>
          <a:srcRect l="37613" t="21679" r="38425" b="19422"/>
          <a:stretch/>
        </p:blipFill>
        <p:spPr>
          <a:xfrm>
            <a:off x="2228045" y="1903791"/>
            <a:ext cx="2743200" cy="3790950"/>
          </a:xfrm>
        </p:spPr>
      </p:pic>
    </p:spTree>
    <p:extLst>
      <p:ext uri="{BB962C8B-B14F-4D97-AF65-F5344CB8AC3E}">
        <p14:creationId xmlns:p14="http://schemas.microsoft.com/office/powerpoint/2010/main" val="3024089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OUTPUT</a:t>
            </a:r>
            <a:endParaRPr lang="en-IN" sz="4000" dirty="0">
              <a:latin typeface="Times New Roman" panose="02020603050405020304" pitchFamily="18" charset="0"/>
              <a:cs typeface="Times New Roman" panose="02020603050405020304" pitchFamily="18" charset="0"/>
            </a:endParaRPr>
          </a:p>
        </p:txBody>
      </p:sp>
      <p:graphicFrame>
        <p:nvGraphicFramePr>
          <p:cNvPr id="7" name="Diagram 6"/>
          <p:cNvGraphicFramePr/>
          <p:nvPr>
            <p:extLst>
              <p:ext uri="{D42A27DB-BD31-4B8C-83A1-F6EECF244321}">
                <p14:modId xmlns:p14="http://schemas.microsoft.com/office/powerpoint/2010/main" val="655166898"/>
              </p:ext>
            </p:extLst>
          </p:nvPr>
        </p:nvGraphicFramePr>
        <p:xfrm>
          <a:off x="5665542" y="1027906"/>
          <a:ext cx="1353444" cy="5433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Diagram 10"/>
          <p:cNvGraphicFramePr/>
          <p:nvPr>
            <p:extLst>
              <p:ext uri="{D42A27DB-BD31-4B8C-83A1-F6EECF244321}">
                <p14:modId xmlns:p14="http://schemas.microsoft.com/office/powerpoint/2010/main" val="1661298026"/>
              </p:ext>
            </p:extLst>
          </p:nvPr>
        </p:nvGraphicFramePr>
        <p:xfrm>
          <a:off x="5574968" y="1134340"/>
          <a:ext cx="1263982" cy="40543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8" name="Content Placeholder 7"/>
          <p:cNvPicPr>
            <a:picLocks noGrp="1" noChangeAspect="1"/>
          </p:cNvPicPr>
          <p:nvPr>
            <p:ph idx="1"/>
          </p:nvPr>
        </p:nvPicPr>
        <p:blipFill>
          <a:blip r:embed="rId12">
            <a:extLst>
              <a:ext uri="{28A0092B-C50C-407E-A947-70E740481C1C}">
                <a14:useLocalDpi xmlns:a14="http://schemas.microsoft.com/office/drawing/2010/main" val="0"/>
              </a:ext>
            </a:extLst>
          </a:blip>
          <a:stretch>
            <a:fillRect/>
          </a:stretch>
        </p:blipFill>
        <p:spPr>
          <a:xfrm>
            <a:off x="1955757" y="1825625"/>
            <a:ext cx="9004386" cy="4351338"/>
          </a:xfrm>
        </p:spPr>
      </p:pic>
    </p:spTree>
    <p:extLst>
      <p:ext uri="{BB962C8B-B14F-4D97-AF65-F5344CB8AC3E}">
        <p14:creationId xmlns:p14="http://schemas.microsoft.com/office/powerpoint/2010/main" val="489871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OUTPUT</a:t>
            </a:r>
            <a:endParaRPr lang="en-IN" sz="4000" dirty="0">
              <a:latin typeface="Times New Roman" panose="02020603050405020304" pitchFamily="18" charset="0"/>
              <a:cs typeface="Times New Roman" panose="02020603050405020304" pitchFamily="18" charset="0"/>
            </a:endParaRPr>
          </a:p>
        </p:txBody>
      </p:sp>
      <p:graphicFrame>
        <p:nvGraphicFramePr>
          <p:cNvPr id="7" name="Diagram 6"/>
          <p:cNvGraphicFramePr/>
          <p:nvPr>
            <p:extLst>
              <p:ext uri="{D42A27DB-BD31-4B8C-83A1-F6EECF244321}">
                <p14:modId xmlns:p14="http://schemas.microsoft.com/office/powerpoint/2010/main" val="1031507448"/>
              </p:ext>
            </p:extLst>
          </p:nvPr>
        </p:nvGraphicFramePr>
        <p:xfrm>
          <a:off x="5665542" y="1027906"/>
          <a:ext cx="1353444" cy="5433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p:cNvGraphicFramePr/>
          <p:nvPr>
            <p:extLst>
              <p:ext uri="{D42A27DB-BD31-4B8C-83A1-F6EECF244321}">
                <p14:modId xmlns:p14="http://schemas.microsoft.com/office/powerpoint/2010/main" val="1462841311"/>
              </p:ext>
            </p:extLst>
          </p:nvPr>
        </p:nvGraphicFramePr>
        <p:xfrm>
          <a:off x="5151549" y="821843"/>
          <a:ext cx="2331076" cy="68498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5" name="Content Placeholder 4"/>
          <p:cNvPicPr>
            <a:picLocks noGrp="1" noChangeAspect="1"/>
          </p:cNvPicPr>
          <p:nvPr>
            <p:ph idx="1"/>
          </p:nvPr>
        </p:nvPicPr>
        <p:blipFill>
          <a:blip r:embed="rId12">
            <a:extLst>
              <a:ext uri="{28A0092B-C50C-407E-A947-70E740481C1C}">
                <a14:useLocalDpi xmlns:a14="http://schemas.microsoft.com/office/drawing/2010/main" val="0"/>
              </a:ext>
            </a:extLst>
          </a:blip>
          <a:stretch>
            <a:fillRect/>
          </a:stretch>
        </p:blipFill>
        <p:spPr>
          <a:xfrm>
            <a:off x="1931481" y="1825625"/>
            <a:ext cx="9052938" cy="4351338"/>
          </a:xfrm>
        </p:spPr>
      </p:pic>
    </p:spTree>
    <p:extLst>
      <p:ext uri="{BB962C8B-B14F-4D97-AF65-F5344CB8AC3E}">
        <p14:creationId xmlns:p14="http://schemas.microsoft.com/office/powerpoint/2010/main" val="928201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OUTPUT</a:t>
            </a:r>
            <a:endParaRPr lang="en-IN" sz="4000" dirty="0">
              <a:latin typeface="Times New Roman" panose="02020603050405020304" pitchFamily="18" charset="0"/>
              <a:cs typeface="Times New Roman" panose="02020603050405020304" pitchFamily="18" charset="0"/>
            </a:endParaRPr>
          </a:p>
        </p:txBody>
      </p:sp>
      <p:graphicFrame>
        <p:nvGraphicFramePr>
          <p:cNvPr id="7" name="Diagram 6"/>
          <p:cNvGraphicFramePr/>
          <p:nvPr>
            <p:extLst>
              <p:ext uri="{D42A27DB-BD31-4B8C-83A1-F6EECF244321}">
                <p14:modId xmlns:p14="http://schemas.microsoft.com/office/powerpoint/2010/main" val="2006966183"/>
              </p:ext>
            </p:extLst>
          </p:nvPr>
        </p:nvGraphicFramePr>
        <p:xfrm>
          <a:off x="5009881" y="808965"/>
          <a:ext cx="3168203" cy="6334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Content Placeholder 3"/>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1966030" y="1825625"/>
            <a:ext cx="8983839" cy="4351338"/>
          </a:xfrm>
        </p:spPr>
      </p:pic>
    </p:spTree>
    <p:extLst>
      <p:ext uri="{BB962C8B-B14F-4D97-AF65-F5344CB8AC3E}">
        <p14:creationId xmlns:p14="http://schemas.microsoft.com/office/powerpoint/2010/main" val="3016574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a:latin typeface="Times New Roman" panose="02020603050405020304" pitchFamily="18" charset="0"/>
                <a:cs typeface="Times New Roman" panose="02020603050405020304" pitchFamily="18" charset="0"/>
              </a:rPr>
              <a:t>FUTURE WORK</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011590858"/>
              </p:ext>
            </p:extLst>
          </p:nvPr>
        </p:nvGraphicFramePr>
        <p:xfrm>
          <a:off x="1562100" y="1825625"/>
          <a:ext cx="106299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118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TEAM MEMBERS </a:t>
            </a:r>
            <a:endParaRPr lang="en-US" sz="4000" dirty="0">
              <a:latin typeface="Times New Roman" panose="02020603050405020304" pitchFamily="18" charset="0"/>
              <a:cs typeface="Times New Roman" panose="02020603050405020304" pitchFamily="18" charset="0"/>
            </a:endParaRPr>
          </a:p>
        </p:txBody>
      </p:sp>
      <p:sp>
        <p:nvSpPr>
          <p:cNvPr id="14" name="Content Placeholder 13"/>
          <p:cNvSpPr>
            <a:spLocks noGrp="1"/>
          </p:cNvSpPr>
          <p:nvPr>
            <p:ph idx="1"/>
          </p:nvPr>
        </p:nvSpPr>
        <p:spPr>
          <a:xfrm>
            <a:off x="2324100" y="1465016"/>
            <a:ext cx="6822046" cy="1020606"/>
          </a:xfrm>
        </p:spPr>
        <p:txBody>
          <a:bodyPr>
            <a:normAutofit/>
          </a:bodyPr>
          <a:lstStyle/>
          <a:p>
            <a:pPr marL="0" lvl="0" indent="0" algn="just">
              <a:lnSpc>
                <a:spcPct val="110000"/>
              </a:lnSpc>
              <a:buNone/>
            </a:pPr>
            <a:r>
              <a:rPr lang="en-US" dirty="0" smtClean="0">
                <a:solidFill>
                  <a:srgbClr val="FF0000"/>
                </a:solidFill>
                <a:latin typeface="Times New Roman" panose="02020603050405020304" pitchFamily="18" charset="0"/>
                <a:cs typeface="Times New Roman" panose="02020603050405020304" pitchFamily="18" charset="0"/>
              </a:rPr>
              <a:t>                      </a:t>
            </a:r>
          </a:p>
          <a:p>
            <a:pPr marL="0" lvl="0" indent="0" algn="just">
              <a:lnSpc>
                <a:spcPct val="110000"/>
              </a:lnSpc>
              <a:buNone/>
            </a:pPr>
            <a:r>
              <a:rPr lang="en-US" sz="2000" dirty="0" smtClean="0">
                <a:latin typeface="Times New Roman" panose="02020603050405020304" pitchFamily="18" charset="0"/>
                <a:cs typeface="Times New Roman" panose="02020603050405020304" pitchFamily="18" charset="0"/>
              </a:rPr>
              <a:t>                          T L  :  SAKAASH  S</a:t>
            </a:r>
          </a:p>
          <a:p>
            <a:pPr marL="0" lvl="0" indent="0" algn="just">
              <a:lnSpc>
                <a:spcPct val="110000"/>
              </a:lnSpc>
              <a:buNone/>
            </a:pPr>
            <a:endParaRPr lang="en-US" sz="20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515932" y="2659196"/>
            <a:ext cx="3606085" cy="2812565"/>
          </a:xfrm>
          <a:prstGeom prst="rect">
            <a:avLst/>
          </a:prstGeom>
          <a:noFill/>
          <a:ln>
            <a:solidFill>
              <a:schemeClr val="bg2"/>
            </a:solidFill>
          </a:ln>
        </p:spPr>
        <p:txBody>
          <a:bodyPr wrap="square" rtlCol="0" anchor="ctr" anchorCtr="1">
            <a:spAutoFit/>
          </a:bodyPr>
          <a:lstStyle/>
          <a:p>
            <a:pPr marL="342900" indent="-342900" algn="just">
              <a:lnSpc>
                <a:spcPct val="11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ARUN GANGA RAJ D</a:t>
            </a:r>
          </a:p>
          <a:p>
            <a:pPr marL="342900" lvl="0" indent="-342900" algn="just">
              <a:lnSpc>
                <a:spcPct val="11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KISHORE KUMAR  S</a:t>
            </a:r>
          </a:p>
          <a:p>
            <a:pPr marL="342900" lvl="0" indent="-342900" algn="just">
              <a:lnSpc>
                <a:spcPct val="11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AJEETH KUMAR  P</a:t>
            </a:r>
          </a:p>
          <a:p>
            <a:pPr marL="342900" lvl="0" indent="-342900" algn="just">
              <a:lnSpc>
                <a:spcPct val="11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AISHWARYA  A</a:t>
            </a:r>
          </a:p>
          <a:p>
            <a:pPr marL="342900" lvl="0" indent="-342900" algn="just">
              <a:lnSpc>
                <a:spcPct val="11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KALAI SELVI  T</a:t>
            </a:r>
          </a:p>
          <a:p>
            <a:pPr marL="342900" lvl="0" indent="-342900" algn="just">
              <a:lnSpc>
                <a:spcPct val="11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NIRANJAN  R</a:t>
            </a:r>
          </a:p>
          <a:p>
            <a:pPr marL="342900" lvl="0" indent="-342900" algn="just">
              <a:lnSpc>
                <a:spcPct val="11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HEMNATH  M</a:t>
            </a:r>
          </a:p>
          <a:p>
            <a:pPr marL="342900" lvl="0" indent="-342900" algn="just">
              <a:lnSpc>
                <a:spcPct val="11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SHURUTHI  R</a:t>
            </a:r>
          </a:p>
          <a:p>
            <a:pPr marL="342900" lvl="0" indent="-342900" algn="just">
              <a:lnSpc>
                <a:spcPct val="11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VELAN  C</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3944" y="2278874"/>
            <a:ext cx="3192887" cy="3192887"/>
          </a:xfrm>
          <a:prstGeom prst="rect">
            <a:avLst/>
          </a:prstGeom>
        </p:spPr>
      </p:pic>
    </p:spTree>
    <p:extLst>
      <p:ext uri="{BB962C8B-B14F-4D97-AF65-F5344CB8AC3E}">
        <p14:creationId xmlns:p14="http://schemas.microsoft.com/office/powerpoint/2010/main" val="2364934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6827" y="249215"/>
            <a:ext cx="9029700" cy="1325563"/>
          </a:xfrm>
        </p:spPr>
        <p:txBody>
          <a:bodyPr>
            <a:normAutofit/>
          </a:bodyPr>
          <a:lstStyle/>
          <a:p>
            <a:r>
              <a:rPr lang="en-IN" sz="4000" dirty="0" smtClean="0">
                <a:latin typeface="Times New Roman" panose="02020603050405020304" pitchFamily="18" charset="0"/>
                <a:cs typeface="Times New Roman" panose="02020603050405020304" pitchFamily="18" charset="0"/>
              </a:rPr>
              <a:t>CONCLUSION</a:t>
            </a:r>
            <a:endParaRPr lang="en-IN"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652252" y="1574778"/>
            <a:ext cx="6422802" cy="5521773"/>
          </a:xfrm>
        </p:spPr>
        <p:txBody>
          <a:bodyPr>
            <a:noAutofit/>
          </a:bodyPr>
          <a:lstStyle/>
          <a:p>
            <a:pPr marL="0" indent="0" algn="just">
              <a:lnSpc>
                <a:spcPct val="100000"/>
              </a:lnSpc>
              <a:buNone/>
            </a:pPr>
            <a:r>
              <a:rPr lang="en-IN" sz="2400" dirty="0">
                <a:latin typeface="Times New Roman" panose="02020603050405020304" pitchFamily="18" charset="0"/>
                <a:cs typeface="Times New Roman" panose="02020603050405020304" pitchFamily="18" charset="0"/>
              </a:rPr>
              <a:t>Interior decor can be a troublesome issue for most of the people. It is very inconvenient when people need to physically be there to consult a designer and review all their prior decor works. Therefore, the interior decor visualization website is needed solve this issue. The to system's main function is for the users to be able to contact the designers and explore plethora of decor works that are designed for spaces varying in scalability and to review the feedback provided by clientele through the online system, therefore they don't have to personally visit places. They can stay at home and contact designer when the time is scheduled for their appointment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1751" y="1828799"/>
            <a:ext cx="2624776" cy="4340181"/>
          </a:xfrm>
          <a:prstGeom prst="rect">
            <a:avLst/>
          </a:prstGeom>
        </p:spPr>
      </p:pic>
    </p:spTree>
    <p:extLst>
      <p:ext uri="{BB962C8B-B14F-4D97-AF65-F5344CB8AC3E}">
        <p14:creationId xmlns:p14="http://schemas.microsoft.com/office/powerpoint/2010/main" val="148647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THANK YOU</a:t>
            </a:r>
            <a:endParaRPr lang="en-US" dirty="0"/>
          </a:p>
        </p:txBody>
      </p:sp>
    </p:spTree>
    <p:extLst>
      <p:ext uri="{BB962C8B-B14F-4D97-AF65-F5344CB8AC3E}">
        <p14:creationId xmlns:p14="http://schemas.microsoft.com/office/powerpoint/2010/main" val="61161820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OBJECTIVE</a:t>
            </a:r>
          </a:p>
        </p:txBody>
      </p:sp>
      <p:sp>
        <p:nvSpPr>
          <p:cNvPr id="14" name="Content Placeholder 13"/>
          <p:cNvSpPr>
            <a:spLocks noGrp="1"/>
          </p:cNvSpPr>
          <p:nvPr>
            <p:ph idx="1"/>
          </p:nvPr>
        </p:nvSpPr>
        <p:spPr>
          <a:xfrm>
            <a:off x="1562100" y="1825625"/>
            <a:ext cx="6538711" cy="4351338"/>
          </a:xfrm>
        </p:spPr>
        <p:txBody>
          <a:bodyPr>
            <a:normAutofit fontScale="92500" lnSpcReduction="10000"/>
          </a:bodyPr>
          <a:lstStyle/>
          <a:p>
            <a:pPr lvl="0" algn="just">
              <a:lnSpc>
                <a:spcPct val="11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main objective is to develop a </a:t>
            </a:r>
            <a:r>
              <a:rPr lang="en-US" sz="2400" dirty="0" smtClean="0">
                <a:latin typeface="Times New Roman" panose="02020603050405020304" pitchFamily="18" charset="0"/>
                <a:cs typeface="Times New Roman" panose="02020603050405020304" pitchFamily="18" charset="0"/>
              </a:rPr>
              <a:t>comprehensive</a:t>
            </a:r>
            <a:br>
              <a:rPr lang="en-US" sz="2400" dirty="0" smtClean="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 website </a:t>
            </a:r>
            <a:r>
              <a:rPr lang="en-US" sz="2400" dirty="0">
                <a:latin typeface="Times New Roman" panose="02020603050405020304" pitchFamily="18" charset="0"/>
                <a:cs typeface="Times New Roman" panose="02020603050405020304" pitchFamily="18" charset="0"/>
              </a:rPr>
              <a:t>to overcome the shortcomings of </a:t>
            </a:r>
            <a:r>
              <a:rPr lang="en-US" sz="2400" dirty="0" smtClean="0">
                <a:latin typeface="Times New Roman" panose="02020603050405020304" pitchFamily="18" charset="0"/>
                <a:cs typeface="Times New Roman" panose="02020603050405020304" pitchFamily="18" charset="0"/>
              </a:rPr>
              <a:t>the</a:t>
            </a:r>
            <a:br>
              <a:rPr lang="en-US" sz="2400" dirty="0" smtClean="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 existing </a:t>
            </a:r>
            <a:r>
              <a:rPr lang="en-US" sz="2400" dirty="0">
                <a:latin typeface="Times New Roman" panose="02020603050405020304" pitchFamily="18" charset="0"/>
                <a:cs typeface="Times New Roman" panose="02020603050405020304" pitchFamily="18" charset="0"/>
              </a:rPr>
              <a:t>system</a:t>
            </a:r>
            <a:r>
              <a:rPr lang="en-US" sz="2400" dirty="0" smtClean="0">
                <a:latin typeface="Times New Roman" panose="02020603050405020304" pitchFamily="18" charset="0"/>
                <a:cs typeface="Times New Roman" panose="02020603050405020304" pitchFamily="18" charset="0"/>
              </a:rPr>
              <a:t>.</a:t>
            </a:r>
          </a:p>
          <a:p>
            <a:pPr lvl="0" algn="just">
              <a:lnSpc>
                <a:spcPct val="11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Features to build or renovate or model a </a:t>
            </a:r>
            <a:r>
              <a:rPr lang="en-US" sz="2400" dirty="0" smtClean="0">
                <a:latin typeface="Times New Roman" panose="02020603050405020304" pitchFamily="18" charset="0"/>
                <a:cs typeface="Times New Roman" panose="02020603050405020304" pitchFamily="18" charset="0"/>
              </a:rPr>
              <a:t>space </a:t>
            </a:r>
            <a:br>
              <a:rPr lang="en-US" sz="2400" dirty="0" smtClean="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that user </a:t>
            </a:r>
            <a:r>
              <a:rPr lang="en-US" sz="2400" dirty="0">
                <a:latin typeface="Times New Roman" panose="02020603050405020304" pitchFamily="18" charset="0"/>
                <a:cs typeface="Times New Roman" panose="02020603050405020304" pitchFamily="18" charset="0"/>
              </a:rPr>
              <a:t>may opt varying with scalability </a:t>
            </a:r>
            <a:r>
              <a:rPr lang="en-US" sz="2400" dirty="0" smtClean="0">
                <a:latin typeface="Times New Roman" panose="02020603050405020304" pitchFamily="18" charset="0"/>
                <a:cs typeface="Times New Roman" panose="02020603050405020304" pitchFamily="18" charset="0"/>
              </a:rPr>
              <a:t>of </a:t>
            </a:r>
            <a:br>
              <a:rPr lang="en-US" sz="2400" dirty="0" smtClean="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lavish </a:t>
            </a:r>
            <a:r>
              <a:rPr lang="en-US" sz="2400" dirty="0">
                <a:latin typeface="Times New Roman" panose="02020603050405020304" pitchFamily="18" charset="0"/>
                <a:cs typeface="Times New Roman" panose="02020603050405020304" pitchFamily="18" charset="0"/>
              </a:rPr>
              <a:t>luxury </a:t>
            </a:r>
            <a:r>
              <a:rPr lang="en-US" sz="2400" dirty="0" smtClean="0">
                <a:latin typeface="Times New Roman" panose="02020603050405020304" pitchFamily="18" charset="0"/>
                <a:cs typeface="Times New Roman" panose="02020603050405020304" pitchFamily="18" charset="0"/>
              </a:rPr>
              <a:t>apartments </a:t>
            </a:r>
            <a:r>
              <a:rPr lang="en-US" sz="2400" dirty="0">
                <a:latin typeface="Times New Roman" panose="02020603050405020304" pitchFamily="18" charset="0"/>
                <a:cs typeface="Times New Roman" panose="02020603050405020304" pitchFamily="18" charset="0"/>
              </a:rPr>
              <a:t>to cubicles </a:t>
            </a:r>
            <a:r>
              <a:rPr lang="en-US" sz="2400" dirty="0" smtClean="0">
                <a:latin typeface="Times New Roman" panose="02020603050405020304" pitchFamily="18" charset="0"/>
                <a:cs typeface="Times New Roman" panose="02020603050405020304" pitchFamily="18" charset="0"/>
              </a:rPr>
              <a:t>and </a:t>
            </a:r>
            <a:br>
              <a:rPr lang="en-US" sz="2400" dirty="0" smtClean="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caravans </a:t>
            </a:r>
            <a:r>
              <a:rPr lang="en-US" sz="2400" dirty="0">
                <a:latin typeface="Times New Roman" panose="02020603050405020304" pitchFamily="18" charset="0"/>
                <a:cs typeface="Times New Roman" panose="02020603050405020304" pitchFamily="18" charset="0"/>
              </a:rPr>
              <a:t>are included</a:t>
            </a:r>
            <a:r>
              <a:rPr lang="en-US" sz="2400" dirty="0" smtClean="0">
                <a:latin typeface="Times New Roman" panose="02020603050405020304" pitchFamily="18" charset="0"/>
                <a:cs typeface="Times New Roman" panose="02020603050405020304" pitchFamily="18" charset="0"/>
              </a:rPr>
              <a:t>.</a:t>
            </a:r>
          </a:p>
          <a:p>
            <a:pPr lvl="0" algn="just">
              <a:lnSpc>
                <a:spcPct val="11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aim is to instill design ideas </a:t>
            </a:r>
            <a:r>
              <a:rPr lang="en-US" sz="2400" dirty="0" smtClean="0">
                <a:latin typeface="Times New Roman" panose="02020603050405020304" pitchFamily="18" charset="0"/>
                <a:cs typeface="Times New Roman" panose="02020603050405020304" pitchFamily="18" charset="0"/>
              </a:rPr>
              <a:t> to  people </a:t>
            </a:r>
            <a:br>
              <a:rPr lang="en-US" sz="2400" dirty="0" smtClean="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unbeknownst </a:t>
            </a:r>
            <a:r>
              <a:rPr lang="en-US" sz="2400" dirty="0">
                <a:latin typeface="Times New Roman" panose="02020603050405020304" pitchFamily="18" charset="0"/>
                <a:cs typeface="Times New Roman" panose="02020603050405020304" pitchFamily="18" charset="0"/>
              </a:rPr>
              <a:t>of its significance by providing </a:t>
            </a:r>
            <a:r>
              <a:rPr lang="en-US" sz="2400" dirty="0" smtClean="0">
                <a:latin typeface="Times New Roman" panose="02020603050405020304" pitchFamily="18" charset="0"/>
                <a:cs typeface="Times New Roman" panose="02020603050405020304" pitchFamily="18" charset="0"/>
              </a:rPr>
              <a:t/>
            </a:r>
            <a:br>
              <a:rPr lang="en-US" sz="2400" dirty="0" smtClean="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a  plethora  of </a:t>
            </a:r>
            <a:r>
              <a:rPr lang="en-US" sz="2400" dirty="0">
                <a:latin typeface="Times New Roman" panose="02020603050405020304" pitchFamily="18" charset="0"/>
                <a:cs typeface="Times New Roman" panose="02020603050405020304" pitchFamily="18" charset="0"/>
              </a:rPr>
              <a:t>interior </a:t>
            </a:r>
            <a:r>
              <a:rPr lang="en-US" sz="2400" dirty="0" smtClean="0">
                <a:latin typeface="Times New Roman" panose="02020603050405020304" pitchFamily="18" charset="0"/>
                <a:cs typeface="Times New Roman" panose="02020603050405020304" pitchFamily="18" charset="0"/>
              </a:rPr>
              <a:t>design ideas . </a:t>
            </a:r>
            <a:r>
              <a:rPr lang="en-US" sz="2400" dirty="0">
                <a:latin typeface="Times New Roman" panose="02020603050405020304" pitchFamily="18" charset="0"/>
                <a:cs typeface="Times New Roman" panose="02020603050405020304" pitchFamily="18" charset="0"/>
              </a:rPr>
              <a:t>It </a:t>
            </a:r>
            <a:r>
              <a:rPr lang="en-US" sz="2400" dirty="0" smtClean="0">
                <a:latin typeface="Times New Roman" panose="02020603050405020304" pitchFamily="18" charset="0"/>
                <a:cs typeface="Times New Roman" panose="02020603050405020304" pitchFamily="18" charset="0"/>
              </a:rPr>
              <a:t> also</a:t>
            </a:r>
            <a:br>
              <a:rPr lang="en-US" sz="2400" dirty="0" smtClean="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 provides budget </a:t>
            </a:r>
            <a:r>
              <a:rPr lang="en-US" sz="2400" dirty="0">
                <a:latin typeface="Times New Roman" panose="02020603050405020304" pitchFamily="18" charset="0"/>
                <a:cs typeface="Times New Roman" panose="02020603050405020304" pitchFamily="18" charset="0"/>
              </a:rPr>
              <a:t>friendly </a:t>
            </a:r>
            <a:r>
              <a:rPr lang="en-US" sz="2400" dirty="0" smtClean="0">
                <a:latin typeface="Times New Roman" panose="02020603050405020304" pitchFamily="18" charset="0"/>
                <a:cs typeface="Times New Roman" panose="02020603050405020304" pitchFamily="18" charset="0"/>
              </a:rPr>
              <a:t>services </a:t>
            </a:r>
            <a:r>
              <a:rPr lang="en-US" sz="2400" dirty="0">
                <a:latin typeface="Times New Roman" panose="02020603050405020304" pitchFamily="18" charset="0"/>
                <a:cs typeface="Times New Roman" panose="02020603050405020304" pitchFamily="18" charset="0"/>
              </a:rPr>
              <a:t>and is </a:t>
            </a:r>
            <a:r>
              <a:rPr lang="en-US" sz="2400" dirty="0" smtClean="0">
                <a:latin typeface="Times New Roman" panose="02020603050405020304" pitchFamily="18" charset="0"/>
                <a:cs typeface="Times New Roman" panose="02020603050405020304" pitchFamily="18" charset="0"/>
              </a:rPr>
              <a:t/>
            </a:r>
            <a:br>
              <a:rPr lang="en-US" sz="2400" dirty="0" smtClean="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accessible to disparate </a:t>
            </a:r>
            <a:r>
              <a:rPr lang="en-US" sz="2400" dirty="0">
                <a:latin typeface="Times New Roman" panose="02020603050405020304" pitchFamily="18" charset="0"/>
                <a:cs typeface="Times New Roman" panose="02020603050405020304" pitchFamily="18" charset="0"/>
              </a:rPr>
              <a:t>users and clients.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77" t="1250" r="50225" b="-1250"/>
          <a:stretch/>
        </p:blipFill>
        <p:spPr>
          <a:xfrm>
            <a:off x="8834907" y="1825625"/>
            <a:ext cx="2987899" cy="4170374"/>
          </a:xfrm>
          <a:prstGeom prst="rect">
            <a:avLst/>
          </a:prstGeom>
        </p:spPr>
      </p:pic>
    </p:spTree>
    <p:extLst>
      <p:ext uri="{BB962C8B-B14F-4D97-AF65-F5344CB8AC3E}">
        <p14:creationId xmlns:p14="http://schemas.microsoft.com/office/powerpoint/2010/main" val="453170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a:latin typeface="Times New Roman" panose="02020603050405020304" pitchFamily="18" charset="0"/>
                <a:cs typeface="Times New Roman" panose="02020603050405020304" pitchFamily="18" charset="0"/>
              </a:rPr>
              <a:t>MOTIVATION</a:t>
            </a:r>
          </a:p>
        </p:txBody>
      </p:sp>
      <p:sp>
        <p:nvSpPr>
          <p:cNvPr id="3" name="Content Placeholder 2"/>
          <p:cNvSpPr>
            <a:spLocks noGrp="1"/>
          </p:cNvSpPr>
          <p:nvPr>
            <p:ph idx="1"/>
          </p:nvPr>
        </p:nvSpPr>
        <p:spPr>
          <a:xfrm>
            <a:off x="1562100" y="1825625"/>
            <a:ext cx="9791700" cy="4351338"/>
          </a:xfrm>
        </p:spPr>
        <p:txBody>
          <a:bodyPr>
            <a:noAutofit/>
          </a:bodyPr>
          <a:lstStyle/>
          <a:p>
            <a:pPr algn="just">
              <a:lnSpc>
                <a:spcPct val="100000"/>
              </a:lnSpc>
              <a:buFont typeface="Wingdings" panose="05000000000000000000" pitchFamily="2" charset="2"/>
              <a:buChar char="§"/>
            </a:pPr>
            <a:r>
              <a:rPr lang="en-IN" sz="2400" dirty="0">
                <a:latin typeface="Times New Roman" panose="02020603050405020304" pitchFamily="18" charset="0"/>
                <a:cs typeface="Times New Roman" panose="02020603050405020304" pitchFamily="18" charset="0"/>
              </a:rPr>
              <a:t>Interior design is a creative practice that </a:t>
            </a:r>
            <a:r>
              <a:rPr lang="en-IN" sz="2400" dirty="0" smtClean="0">
                <a:latin typeface="Times New Roman" panose="02020603050405020304" pitchFamily="18" charset="0"/>
                <a:cs typeface="Times New Roman" panose="02020603050405020304" pitchFamily="18" charset="0"/>
              </a:rPr>
              <a:t>analyzes programmatic </a:t>
            </a:r>
            <a:r>
              <a:rPr lang="en-IN" sz="2400" dirty="0">
                <a:latin typeface="Times New Roman" panose="02020603050405020304" pitchFamily="18" charset="0"/>
                <a:cs typeface="Times New Roman" panose="02020603050405020304" pitchFamily="18" charset="0"/>
              </a:rPr>
              <a:t>information, establishes a </a:t>
            </a:r>
            <a:r>
              <a:rPr lang="en-IN" sz="2400" dirty="0" smtClean="0">
                <a:latin typeface="Times New Roman" panose="02020603050405020304" pitchFamily="18" charset="0"/>
                <a:cs typeface="Times New Roman" panose="02020603050405020304" pitchFamily="18" charset="0"/>
              </a:rPr>
              <a:t>conceptual direction</a:t>
            </a:r>
            <a:r>
              <a:rPr lang="en-IN" sz="2400" dirty="0">
                <a:latin typeface="Times New Roman" panose="02020603050405020304" pitchFamily="18" charset="0"/>
                <a:cs typeface="Times New Roman" panose="02020603050405020304" pitchFamily="18" charset="0"/>
              </a:rPr>
              <a:t>, refines the design direction, and </a:t>
            </a:r>
            <a:r>
              <a:rPr lang="en-IN" sz="2400" dirty="0" smtClean="0">
                <a:latin typeface="Times New Roman" panose="02020603050405020304" pitchFamily="18" charset="0"/>
                <a:cs typeface="Times New Roman" panose="02020603050405020304" pitchFamily="18" charset="0"/>
              </a:rPr>
              <a:t>produces graphic </a:t>
            </a:r>
            <a:r>
              <a:rPr lang="en-IN" sz="2400" dirty="0">
                <a:latin typeface="Times New Roman" panose="02020603050405020304" pitchFamily="18" charset="0"/>
                <a:cs typeface="Times New Roman" panose="02020603050405020304" pitchFamily="18" charset="0"/>
              </a:rPr>
              <a:t>communication and construction documents</a:t>
            </a:r>
            <a:r>
              <a:rPr lang="en-IN" sz="2400" dirty="0" smtClean="0">
                <a:latin typeface="Times New Roman" panose="02020603050405020304" pitchFamily="18" charset="0"/>
                <a:cs typeface="Times New Roman" panose="02020603050405020304" pitchFamily="18" charset="0"/>
              </a:rPr>
              <a:t>.</a:t>
            </a:r>
          </a:p>
          <a:p>
            <a:pPr algn="just">
              <a:lnSpc>
                <a:spcPct val="100000"/>
              </a:lnSpc>
              <a:buFont typeface="Wingdings" panose="05000000000000000000" pitchFamily="2" charset="2"/>
              <a:buChar char="§"/>
            </a:pPr>
            <a:r>
              <a:rPr lang="en-IN" sz="2400" dirty="0">
                <a:latin typeface="Times New Roman" panose="02020603050405020304" pitchFamily="18" charset="0"/>
                <a:cs typeface="Times New Roman" panose="02020603050405020304" pitchFamily="18" charset="0"/>
              </a:rPr>
              <a:t>As an interior design business, image is everything </a:t>
            </a:r>
            <a:r>
              <a:rPr lang="en-IN" sz="2400" dirty="0" smtClean="0">
                <a:latin typeface="Times New Roman" panose="02020603050405020304" pitchFamily="18" charset="0"/>
                <a:cs typeface="Times New Roman" panose="02020603050405020304" pitchFamily="18" charset="0"/>
              </a:rPr>
              <a:t>for Qub </a:t>
            </a:r>
            <a:r>
              <a:rPr lang="en-IN" sz="2400" dirty="0">
                <a:latin typeface="Times New Roman" panose="02020603050405020304" pitchFamily="18" charset="0"/>
                <a:cs typeface="Times New Roman" panose="02020603050405020304" pitchFamily="18" charset="0"/>
              </a:rPr>
              <a:t>Design. Needless to say, their website had </a:t>
            </a:r>
            <a:r>
              <a:rPr lang="en-IN" sz="2400" dirty="0" smtClean="0">
                <a:latin typeface="Times New Roman" panose="02020603050405020304" pitchFamily="18" charset="0"/>
                <a:cs typeface="Times New Roman" panose="02020603050405020304" pitchFamily="18" charset="0"/>
              </a:rPr>
              <a:t>to reflect </a:t>
            </a:r>
            <a:r>
              <a:rPr lang="en-IN" sz="2400" dirty="0">
                <a:latin typeface="Times New Roman" panose="02020603050405020304" pitchFamily="18" charset="0"/>
                <a:cs typeface="Times New Roman" panose="02020603050405020304" pitchFamily="18" charset="0"/>
              </a:rPr>
              <a:t>this in a way that would attract new </a:t>
            </a:r>
            <a:r>
              <a:rPr lang="en-IN" sz="2400" dirty="0" smtClean="0">
                <a:latin typeface="Times New Roman" panose="02020603050405020304" pitchFamily="18" charset="0"/>
                <a:cs typeface="Times New Roman" panose="02020603050405020304" pitchFamily="18" charset="0"/>
              </a:rPr>
              <a:t>clients and </a:t>
            </a:r>
            <a:r>
              <a:rPr lang="en-IN" sz="2400" dirty="0">
                <a:latin typeface="Times New Roman" panose="02020603050405020304" pitchFamily="18" charset="0"/>
                <a:cs typeface="Times New Roman" panose="02020603050405020304" pitchFamily="18" charset="0"/>
              </a:rPr>
              <a:t>inspire the existing ones</a:t>
            </a:r>
            <a:r>
              <a:rPr lang="en-IN" sz="2400" dirty="0" smtClean="0">
                <a:latin typeface="Times New Roman" panose="02020603050405020304" pitchFamily="18" charset="0"/>
                <a:cs typeface="Times New Roman" panose="02020603050405020304" pitchFamily="18" charset="0"/>
              </a:rPr>
              <a:t>.</a:t>
            </a:r>
          </a:p>
          <a:p>
            <a:pPr algn="just">
              <a:lnSpc>
                <a:spcPct val="100000"/>
              </a:lnSpc>
              <a:buFont typeface="Wingdings" panose="05000000000000000000" pitchFamily="2" charset="2"/>
              <a:buChar char="§"/>
            </a:pPr>
            <a:r>
              <a:rPr lang="en-IN" sz="2400" dirty="0">
                <a:latin typeface="Times New Roman" panose="02020603050405020304" pitchFamily="18" charset="0"/>
                <a:cs typeface="Times New Roman" panose="02020603050405020304" pitchFamily="18" charset="0"/>
              </a:rPr>
              <a:t>This project is developed to create a </a:t>
            </a:r>
            <a:r>
              <a:rPr lang="en-IN" sz="2400" dirty="0" smtClean="0">
                <a:latin typeface="Times New Roman" panose="02020603050405020304" pitchFamily="18" charset="0"/>
                <a:cs typeface="Times New Roman" panose="02020603050405020304" pitchFamily="18" charset="0"/>
              </a:rPr>
              <a:t>comprehensive website </a:t>
            </a:r>
            <a:r>
              <a:rPr lang="en-IN" sz="2400" dirty="0">
                <a:latin typeface="Times New Roman" panose="02020603050405020304" pitchFamily="18" charset="0"/>
                <a:cs typeface="Times New Roman" panose="02020603050405020304" pitchFamily="18" charset="0"/>
              </a:rPr>
              <a:t>full of high-quality images, without </a:t>
            </a:r>
            <a:r>
              <a:rPr lang="en-IN" sz="2400" dirty="0" smtClean="0">
                <a:latin typeface="Times New Roman" panose="02020603050405020304" pitchFamily="18" charset="0"/>
                <a:cs typeface="Times New Roman" panose="02020603050405020304" pitchFamily="18" charset="0"/>
              </a:rPr>
              <a:t>taking them </a:t>
            </a:r>
            <a:r>
              <a:rPr lang="en-IN" sz="2400" dirty="0">
                <a:latin typeface="Times New Roman" panose="02020603050405020304" pitchFamily="18" charset="0"/>
                <a:cs typeface="Times New Roman" panose="02020603050405020304" pitchFamily="18" charset="0"/>
              </a:rPr>
              <a:t>forever to load and to provide services </a:t>
            </a:r>
            <a:r>
              <a:rPr lang="en-IN" sz="2400" dirty="0" smtClean="0">
                <a:latin typeface="Times New Roman" panose="02020603050405020304" pitchFamily="18" charset="0"/>
                <a:cs typeface="Times New Roman" panose="02020603050405020304" pitchFamily="18" charset="0"/>
              </a:rPr>
              <a:t>despite the </a:t>
            </a:r>
            <a:r>
              <a:rPr lang="en-IN" sz="2400" dirty="0">
                <a:latin typeface="Times New Roman" panose="02020603050405020304" pitchFamily="18" charset="0"/>
                <a:cs typeface="Times New Roman" panose="02020603050405020304" pitchFamily="18" charset="0"/>
              </a:rPr>
              <a:t>aspect of scalability. </a:t>
            </a:r>
            <a:r>
              <a:rPr lang="en-IN" sz="2400" dirty="0" smtClean="0">
                <a:latin typeface="Times New Roman" panose="02020603050405020304" pitchFamily="18" charset="0"/>
                <a:cs typeface="Times New Roman" panose="02020603050405020304" pitchFamily="18" charset="0"/>
              </a:rPr>
              <a:t>Another business concern was embracing the constant change of interior design trends without consistently redesigning the website.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1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a:latin typeface="Times New Roman" panose="02020603050405020304" pitchFamily="18" charset="0"/>
                <a:cs typeface="Times New Roman" panose="02020603050405020304" pitchFamily="18" charset="0"/>
              </a:rPr>
              <a:t>ABSTRACT</a:t>
            </a:r>
          </a:p>
        </p:txBody>
      </p:sp>
      <p:sp>
        <p:nvSpPr>
          <p:cNvPr id="3" name="Content Placeholder 2"/>
          <p:cNvSpPr>
            <a:spLocks noGrp="1"/>
          </p:cNvSpPr>
          <p:nvPr>
            <p:ph idx="1"/>
          </p:nvPr>
        </p:nvSpPr>
        <p:spPr>
          <a:xfrm>
            <a:off x="1793920" y="2012660"/>
            <a:ext cx="7440232" cy="4486275"/>
          </a:xfrm>
        </p:spPr>
        <p:txBody>
          <a:bodyPr>
            <a:noAutofit/>
          </a:bodyPr>
          <a:lstStyle/>
          <a:p>
            <a:pPr algn="just">
              <a:lnSpc>
                <a:spcPct val="100000"/>
              </a:lnSpc>
              <a:buFont typeface="Wingdings" panose="05000000000000000000" pitchFamily="2" charset="2"/>
              <a:buChar char="§"/>
            </a:pPr>
            <a:r>
              <a:rPr lang="en-IN" sz="2400" dirty="0">
                <a:latin typeface="Times New Roman" panose="02020603050405020304" pitchFamily="18" charset="0"/>
                <a:cs typeface="Times New Roman" panose="02020603050405020304" pitchFamily="18" charset="0"/>
              </a:rPr>
              <a:t>Interior Design is about creating experiences that </a:t>
            </a:r>
            <a:r>
              <a:rPr lang="en-IN" sz="2400" dirty="0" smtClean="0">
                <a:latin typeface="Times New Roman" panose="02020603050405020304" pitchFamily="18" charset="0"/>
                <a:cs typeface="Times New Roman" panose="02020603050405020304" pitchFamily="18" charset="0"/>
              </a:rPr>
              <a:t>address, protect</a:t>
            </a:r>
            <a:r>
              <a:rPr lang="en-IN" sz="2400" dirty="0">
                <a:latin typeface="Times New Roman" panose="02020603050405020304" pitchFamily="18" charset="0"/>
                <a:cs typeface="Times New Roman" panose="02020603050405020304" pitchFamily="18" charset="0"/>
              </a:rPr>
              <a:t>, and respond to the need of humans. The main </a:t>
            </a:r>
            <a:r>
              <a:rPr lang="en-IN" sz="2400" dirty="0" smtClean="0">
                <a:latin typeface="Times New Roman" panose="02020603050405020304" pitchFamily="18" charset="0"/>
                <a:cs typeface="Times New Roman" panose="02020603050405020304" pitchFamily="18" charset="0"/>
              </a:rPr>
              <a:t>objective of </a:t>
            </a:r>
            <a:r>
              <a:rPr lang="en-IN" sz="2400" dirty="0">
                <a:latin typeface="Times New Roman" panose="02020603050405020304" pitchFamily="18" charset="0"/>
                <a:cs typeface="Times New Roman" panose="02020603050405020304" pitchFamily="18" charset="0"/>
              </a:rPr>
              <a:t>our project is to develop a comprehensive website that </a:t>
            </a:r>
            <a:r>
              <a:rPr lang="en-IN" sz="2400" dirty="0" smtClean="0">
                <a:latin typeface="Times New Roman" panose="02020603050405020304" pitchFamily="18" charset="0"/>
                <a:cs typeface="Times New Roman" panose="02020603050405020304" pitchFamily="18" charset="0"/>
              </a:rPr>
              <a:t>include features </a:t>
            </a:r>
            <a:r>
              <a:rPr lang="en-IN" sz="2400" dirty="0">
                <a:latin typeface="Times New Roman" panose="02020603050405020304" pitchFamily="18" charset="0"/>
                <a:cs typeface="Times New Roman" panose="02020603050405020304" pitchFamily="18" charset="0"/>
              </a:rPr>
              <a:t>to ease the user's decor voyage and provide users </a:t>
            </a:r>
            <a:r>
              <a:rPr lang="en-IN" sz="2400" dirty="0" smtClean="0">
                <a:latin typeface="Times New Roman" panose="02020603050405020304" pitchFamily="18" charset="0"/>
                <a:cs typeface="Times New Roman" panose="02020603050405020304" pitchFamily="18" charset="0"/>
              </a:rPr>
              <a:t>with an </a:t>
            </a:r>
            <a:r>
              <a:rPr lang="en-IN" sz="2400" dirty="0">
                <a:latin typeface="Times New Roman" panose="02020603050405020304" pitchFamily="18" charset="0"/>
                <a:cs typeface="Times New Roman" panose="02020603050405020304" pitchFamily="18" charset="0"/>
              </a:rPr>
              <a:t>online experience for visualizing the space they opt to </a:t>
            </a:r>
            <a:r>
              <a:rPr lang="en-IN" sz="2400" dirty="0" smtClean="0">
                <a:latin typeface="Times New Roman" panose="02020603050405020304" pitchFamily="18" charset="0"/>
                <a:cs typeface="Times New Roman" panose="02020603050405020304" pitchFamily="18" charset="0"/>
              </a:rPr>
              <a:t>design,rebuild</a:t>
            </a:r>
            <a:r>
              <a:rPr lang="en-IN" sz="2400" dirty="0">
                <a:latin typeface="Times New Roman" panose="02020603050405020304" pitchFamily="18" charset="0"/>
                <a:cs typeface="Times New Roman" panose="02020603050405020304" pitchFamily="18" charset="0"/>
              </a:rPr>
              <a:t>, model or renovate</a:t>
            </a:r>
            <a:r>
              <a:rPr lang="en-IN" sz="2400" dirty="0" smtClean="0">
                <a:latin typeface="Times New Roman" panose="02020603050405020304" pitchFamily="18" charset="0"/>
                <a:cs typeface="Times New Roman" panose="02020603050405020304" pitchFamily="18" charset="0"/>
              </a:rPr>
              <a:t>.</a:t>
            </a:r>
          </a:p>
          <a:p>
            <a:pPr algn="just">
              <a:lnSpc>
                <a:spcPct val="100000"/>
              </a:lnSpc>
              <a:buFont typeface="Wingdings" panose="05000000000000000000" pitchFamily="2" charset="2"/>
              <a:buChar char="§"/>
            </a:pPr>
            <a:r>
              <a:rPr lang="en-IN" sz="2400" dirty="0" smtClean="0">
                <a:latin typeface="Times New Roman" panose="02020603050405020304" pitchFamily="18" charset="0"/>
                <a:cs typeface="Times New Roman" panose="02020603050405020304" pitchFamily="18" charset="0"/>
              </a:rPr>
              <a:t>Interior </a:t>
            </a:r>
            <a:r>
              <a:rPr lang="en-IN" sz="2400" dirty="0">
                <a:latin typeface="Times New Roman" panose="02020603050405020304" pitchFamily="18" charset="0"/>
                <a:cs typeface="Times New Roman" panose="02020603050405020304" pitchFamily="18" charset="0"/>
              </a:rPr>
              <a:t>Decor Visualization website gives a clear user </a:t>
            </a:r>
            <a:r>
              <a:rPr lang="en-IN" sz="2400" dirty="0" smtClean="0">
                <a:latin typeface="Times New Roman" panose="02020603050405020304" pitchFamily="18" charset="0"/>
                <a:cs typeface="Times New Roman" panose="02020603050405020304" pitchFamily="18" charset="0"/>
              </a:rPr>
              <a:t>Interface as </a:t>
            </a:r>
            <a:r>
              <a:rPr lang="en-IN" sz="2400" dirty="0">
                <a:latin typeface="Times New Roman" panose="02020603050405020304" pitchFamily="18" charset="0"/>
                <a:cs typeface="Times New Roman" panose="02020603050405020304" pitchFamily="18" charset="0"/>
              </a:rPr>
              <a:t>to what detail the user requires, the distinct features </a:t>
            </a:r>
            <a:r>
              <a:rPr lang="en-IN" sz="2400" dirty="0" smtClean="0">
                <a:latin typeface="Times New Roman" panose="02020603050405020304" pitchFamily="18" charset="0"/>
                <a:cs typeface="Times New Roman" panose="02020603050405020304" pitchFamily="18" charset="0"/>
              </a:rPr>
              <a:t>and design </a:t>
            </a:r>
            <a:r>
              <a:rPr lang="en-IN" sz="2400" dirty="0">
                <a:latin typeface="Times New Roman" panose="02020603050405020304" pitchFamily="18" charset="0"/>
                <a:cs typeface="Times New Roman" panose="02020603050405020304" pitchFamily="18" charset="0"/>
              </a:rPr>
              <a:t>styles that showcase various trends a client might want </a:t>
            </a:r>
            <a:r>
              <a:rPr lang="en-IN" sz="2400" dirty="0" smtClean="0">
                <a:latin typeface="Times New Roman" panose="02020603050405020304" pitchFamily="18" charset="0"/>
                <a:cs typeface="Times New Roman" panose="02020603050405020304" pitchFamily="18" charset="0"/>
              </a:rPr>
              <a:t>to emulate</a:t>
            </a:r>
            <a:endParaRPr lang="en-IN" sz="24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8957" y="2678806"/>
            <a:ext cx="2653043" cy="1825625"/>
          </a:xfrm>
          <a:prstGeom prst="rect">
            <a:avLst/>
          </a:prstGeom>
        </p:spPr>
      </p:pic>
    </p:spTree>
    <p:extLst>
      <p:ext uri="{BB962C8B-B14F-4D97-AF65-F5344CB8AC3E}">
        <p14:creationId xmlns:p14="http://schemas.microsoft.com/office/powerpoint/2010/main" val="2021118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a:latin typeface="Times New Roman" panose="02020603050405020304" pitchFamily="18" charset="0"/>
                <a:cs typeface="Times New Roman" panose="02020603050405020304" pitchFamily="18" charset="0"/>
              </a:rPr>
              <a:t>ABSTRACT</a:t>
            </a:r>
          </a:p>
        </p:txBody>
      </p:sp>
      <p:sp>
        <p:nvSpPr>
          <p:cNvPr id="3" name="Content Placeholder 2"/>
          <p:cNvSpPr>
            <a:spLocks noGrp="1"/>
          </p:cNvSpPr>
          <p:nvPr>
            <p:ph idx="1"/>
          </p:nvPr>
        </p:nvSpPr>
        <p:spPr>
          <a:xfrm>
            <a:off x="1562100" y="1825625"/>
            <a:ext cx="7453111" cy="4351338"/>
          </a:xfrm>
        </p:spPr>
        <p:txBody>
          <a:bodyPr>
            <a:noAutofit/>
          </a:bodyPr>
          <a:lstStyle/>
          <a:p>
            <a:pPr algn="just">
              <a:lnSpc>
                <a:spcPct val="100000"/>
              </a:lnSpc>
              <a:buFont typeface="Wingdings" panose="05000000000000000000" pitchFamily="2" charset="2"/>
              <a:buChar char="§"/>
            </a:pPr>
            <a:r>
              <a:rPr lang="en-IN" sz="2400" dirty="0">
                <a:latin typeface="Times New Roman" panose="02020603050405020304" pitchFamily="18" charset="0"/>
                <a:cs typeface="Times New Roman" panose="02020603050405020304" pitchFamily="18" charset="0"/>
              </a:rPr>
              <a:t>Customization and personalization are at the core of </a:t>
            </a:r>
            <a:r>
              <a:rPr lang="en-IN" sz="2400" dirty="0" smtClean="0">
                <a:latin typeface="Times New Roman" panose="02020603050405020304" pitchFamily="18" charset="0"/>
                <a:cs typeface="Times New Roman" panose="02020603050405020304" pitchFamily="18" charset="0"/>
              </a:rPr>
              <a:t>the concept</a:t>
            </a:r>
            <a:r>
              <a:rPr lang="en-IN" sz="2400" dirty="0">
                <a:latin typeface="Times New Roman" panose="02020603050405020304" pitchFamily="18" charset="0"/>
                <a:cs typeface="Times New Roman" panose="02020603050405020304" pitchFamily="18" charset="0"/>
              </a:rPr>
              <a:t>. This project helps the user to avail a interior </a:t>
            </a:r>
            <a:r>
              <a:rPr lang="en-IN" sz="2400" dirty="0" smtClean="0">
                <a:latin typeface="Times New Roman" panose="02020603050405020304" pitchFamily="18" charset="0"/>
                <a:cs typeface="Times New Roman" panose="02020603050405020304" pitchFamily="18" charset="0"/>
              </a:rPr>
              <a:t>designer and </a:t>
            </a:r>
            <a:r>
              <a:rPr lang="en-IN" sz="2400" dirty="0">
                <a:latin typeface="Times New Roman" panose="02020603050405020304" pitchFamily="18" charset="0"/>
                <a:cs typeface="Times New Roman" panose="02020603050405020304" pitchFamily="18" charset="0"/>
              </a:rPr>
              <a:t>renovate or build or style a caravan, professional </a:t>
            </a:r>
            <a:r>
              <a:rPr lang="en-IN" sz="2400" dirty="0" smtClean="0">
                <a:latin typeface="Times New Roman" panose="02020603050405020304" pitchFamily="18" charset="0"/>
                <a:cs typeface="Times New Roman" panose="02020603050405020304" pitchFamily="18" charset="0"/>
              </a:rPr>
              <a:t>work space and home  space that may vary in the aspect of scalability</a:t>
            </a:r>
          </a:p>
          <a:p>
            <a:pPr algn="just">
              <a:lnSpc>
                <a:spcPct val="100000"/>
              </a:lnSpc>
              <a:buFont typeface="Wingdings" panose="05000000000000000000" pitchFamily="2" charset="2"/>
              <a:buChar char="§"/>
            </a:pPr>
            <a:r>
              <a:rPr lang="en-IN" sz="2400" dirty="0" smtClean="0">
                <a:latin typeface="Times New Roman" panose="02020603050405020304" pitchFamily="18" charset="0"/>
                <a:cs typeface="Times New Roman" panose="02020603050405020304" pitchFamily="18" charset="0"/>
              </a:rPr>
              <a:t>Interior </a:t>
            </a:r>
            <a:r>
              <a:rPr lang="en-IN" sz="2400" dirty="0">
                <a:latin typeface="Times New Roman" panose="02020603050405020304" pitchFamily="18" charset="0"/>
                <a:cs typeface="Times New Roman" panose="02020603050405020304" pitchFamily="18" charset="0"/>
              </a:rPr>
              <a:t>Decor Visualization aimes in instilling design ideas </a:t>
            </a:r>
            <a:r>
              <a:rPr lang="en-IN" sz="2400" dirty="0" smtClean="0">
                <a:latin typeface="Times New Roman" panose="02020603050405020304" pitchFamily="18" charset="0"/>
                <a:cs typeface="Times New Roman" panose="02020603050405020304" pitchFamily="18" charset="0"/>
              </a:rPr>
              <a:t>to people </a:t>
            </a:r>
            <a:r>
              <a:rPr lang="en-IN" sz="2400" dirty="0">
                <a:latin typeface="Times New Roman" panose="02020603050405020304" pitchFamily="18" charset="0"/>
                <a:cs typeface="Times New Roman" panose="02020603050405020304" pitchFamily="18" charset="0"/>
              </a:rPr>
              <a:t>unbeknownst of its significance by providing a </a:t>
            </a:r>
            <a:r>
              <a:rPr lang="en-IN" sz="2400" dirty="0" smtClean="0">
                <a:latin typeface="Times New Roman" panose="02020603050405020304" pitchFamily="18" charset="0"/>
                <a:cs typeface="Times New Roman" panose="02020603050405020304" pitchFamily="18" charset="0"/>
              </a:rPr>
              <a:t>plethora of </a:t>
            </a:r>
            <a:r>
              <a:rPr lang="en-IN" sz="2400" dirty="0">
                <a:latin typeface="Times New Roman" panose="02020603050405020304" pitchFamily="18" charset="0"/>
                <a:cs typeface="Times New Roman" panose="02020603050405020304" pitchFamily="18" charset="0"/>
              </a:rPr>
              <a:t>interior design ideas. It also provides budget </a:t>
            </a:r>
            <a:r>
              <a:rPr lang="en-IN" sz="2400" dirty="0" smtClean="0">
                <a:latin typeface="Times New Roman" panose="02020603050405020304" pitchFamily="18" charset="0"/>
                <a:cs typeface="Times New Roman" panose="02020603050405020304" pitchFamily="18" charset="0"/>
              </a:rPr>
              <a:t>friendly services and is accessible to disparate users and clients</a:t>
            </a:r>
            <a:endParaRPr lang="en-IN"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8957" y="2511380"/>
            <a:ext cx="2653043" cy="1825625"/>
          </a:xfrm>
          <a:prstGeom prst="rect">
            <a:avLst/>
          </a:prstGeom>
        </p:spPr>
      </p:pic>
    </p:spTree>
    <p:extLst>
      <p:ext uri="{BB962C8B-B14F-4D97-AF65-F5344CB8AC3E}">
        <p14:creationId xmlns:p14="http://schemas.microsoft.com/office/powerpoint/2010/main" val="1653548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a:latin typeface="Times New Roman" panose="02020603050405020304" pitchFamily="18" charset="0"/>
                <a:cs typeface="Times New Roman" panose="02020603050405020304" pitchFamily="18" charset="0"/>
              </a:rPr>
              <a:t>METHODOLOGY</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512974585"/>
              </p:ext>
            </p:extLst>
          </p:nvPr>
        </p:nvGraphicFramePr>
        <p:xfrm>
          <a:off x="1562100" y="1825625"/>
          <a:ext cx="9791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5445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a:latin typeface="Times New Roman" panose="02020603050405020304" pitchFamily="18" charset="0"/>
                <a:cs typeface="Times New Roman" panose="02020603050405020304" pitchFamily="18" charset="0"/>
              </a:rPr>
              <a:t>LITERATURE SURVEY</a:t>
            </a:r>
          </a:p>
        </p:txBody>
      </p:sp>
      <p:graphicFrame>
        <p:nvGraphicFramePr>
          <p:cNvPr id="13" name="Content Placeholder 12"/>
          <p:cNvGraphicFramePr>
            <a:graphicFrameLocks noGrp="1"/>
          </p:cNvGraphicFramePr>
          <p:nvPr>
            <p:ph idx="1"/>
            <p:extLst>
              <p:ext uri="{D42A27DB-BD31-4B8C-83A1-F6EECF244321}">
                <p14:modId xmlns:p14="http://schemas.microsoft.com/office/powerpoint/2010/main" val="689731903"/>
              </p:ext>
            </p:extLst>
          </p:nvPr>
        </p:nvGraphicFramePr>
        <p:xfrm>
          <a:off x="1652253" y="1786989"/>
          <a:ext cx="10260706" cy="4716842"/>
        </p:xfrm>
        <a:graphic>
          <a:graphicData uri="http://schemas.openxmlformats.org/drawingml/2006/table">
            <a:tbl>
              <a:tblPr firstRow="1" bandRow="1">
                <a:tableStyleId>{00A15C55-8517-42AA-B614-E9B94910E393}</a:tableStyleId>
              </a:tblPr>
              <a:tblGrid>
                <a:gridCol w="819304"/>
                <a:gridCol w="1875909"/>
                <a:gridCol w="1603442"/>
                <a:gridCol w="2272474"/>
                <a:gridCol w="1979459"/>
                <a:gridCol w="1710118"/>
              </a:tblGrid>
              <a:tr h="622262">
                <a:tc>
                  <a:txBody>
                    <a:bodyPr/>
                    <a:lstStyle/>
                    <a:p>
                      <a:r>
                        <a:rPr lang="en-IN" dirty="0" smtClean="0"/>
                        <a:t>S.NO</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smtClean="0"/>
                        <a:t>PAPER TITLE</a:t>
                      </a:r>
                      <a:endParaRPr lang="en-IN" dirty="0">
                        <a:latin typeface="Times New Roman" panose="02020603050405020304" pitchFamily="18" charset="0"/>
                        <a:cs typeface="Times New Roman" panose="02020603050405020304" pitchFamily="18" charset="0"/>
                      </a:endParaRPr>
                    </a:p>
                  </a:txBody>
                  <a:tcPr/>
                </a:tc>
                <a:tc>
                  <a:txBody>
                    <a:bodyPr/>
                    <a:lstStyle/>
                    <a:p>
                      <a:r>
                        <a:rPr lang="en-IN" sz="1600" dirty="0" smtClean="0"/>
                        <a:t>JOURNAL YEAR</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t>CONCEPT &amp;</a:t>
                      </a:r>
                    </a:p>
                    <a:p>
                      <a:r>
                        <a:rPr lang="en-IN" sz="1600" dirty="0" smtClean="0"/>
                        <a:t>METHODOLOGY</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t>ADVANTAGES</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dirty="0" smtClean="0"/>
                        <a:t>DRAWBACK</a:t>
                      </a:r>
                      <a:endParaRPr lang="en-IN" dirty="0"/>
                    </a:p>
                  </a:txBody>
                  <a:tcPr/>
                </a:tc>
              </a:tr>
              <a:tr h="4094580">
                <a:tc>
                  <a:txBody>
                    <a:bodyPr/>
                    <a:lstStyle/>
                    <a:p>
                      <a:r>
                        <a:rPr lang="en-US" dirty="0" smtClean="0"/>
                        <a:t>1.</a:t>
                      </a:r>
                      <a:endParaRPr lang="en-IN" dirty="0"/>
                    </a:p>
                  </a:txBody>
                  <a:tcPr/>
                </a:tc>
                <a:tc>
                  <a:txBody>
                    <a:bodyPr/>
                    <a:lstStyle/>
                    <a:p>
                      <a:r>
                        <a:rPr lang="en-IN" dirty="0" smtClean="0"/>
                        <a:t>The effect of Web</a:t>
                      </a:r>
                    </a:p>
                    <a:p>
                      <a:r>
                        <a:rPr lang="en-IN" dirty="0" smtClean="0"/>
                        <a:t>interface features</a:t>
                      </a:r>
                    </a:p>
                    <a:p>
                      <a:r>
                        <a:rPr lang="en-IN" dirty="0" smtClean="0"/>
                        <a:t>on consumer online</a:t>
                      </a:r>
                      <a:r>
                        <a:rPr lang="en-IN" baseline="0" dirty="0" smtClean="0"/>
                        <a:t> </a:t>
                      </a:r>
                      <a:r>
                        <a:rPr lang="en-IN" dirty="0" smtClean="0"/>
                        <a:t>purchase intention</a:t>
                      </a:r>
                      <a:endParaRPr lang="en-IN" dirty="0"/>
                    </a:p>
                  </a:txBody>
                  <a:tcPr/>
                </a:tc>
                <a:tc>
                  <a:txBody>
                    <a:bodyPr/>
                    <a:lstStyle/>
                    <a:p>
                      <a:r>
                        <a:rPr lang="en-IN" dirty="0" smtClean="0"/>
                        <a:t>January</a:t>
                      </a:r>
                    </a:p>
                    <a:p>
                      <a:r>
                        <a:rPr lang="en-IN" dirty="0" smtClean="0"/>
                        <a:t>2009</a:t>
                      </a:r>
                      <a:endParaRPr lang="en-IN" dirty="0"/>
                    </a:p>
                  </a:txBody>
                  <a:tcPr/>
                </a:tc>
                <a:tc>
                  <a:txBody>
                    <a:bodyPr/>
                    <a:lstStyle/>
                    <a:p>
                      <a:r>
                        <a:rPr lang="en-IN" dirty="0" smtClean="0"/>
                        <a:t>The purpose of this</a:t>
                      </a:r>
                    </a:p>
                    <a:p>
                      <a:r>
                        <a:rPr lang="en-IN" dirty="0" smtClean="0"/>
                        <a:t>research is to find</a:t>
                      </a:r>
                    </a:p>
                    <a:p>
                      <a:r>
                        <a:rPr lang="en-IN" dirty="0" smtClean="0"/>
                        <a:t>internet features,</a:t>
                      </a:r>
                    </a:p>
                    <a:p>
                      <a:r>
                        <a:rPr lang="en-IN" dirty="0" smtClean="0"/>
                        <a:t>specifications and</a:t>
                      </a:r>
                    </a:p>
                    <a:p>
                      <a:r>
                        <a:rPr lang="en-IN" dirty="0" smtClean="0"/>
                        <a:t>attempts to know</a:t>
                      </a:r>
                    </a:p>
                    <a:p>
                      <a:r>
                        <a:rPr lang="en-IN" dirty="0" smtClean="0"/>
                        <a:t>whether or not</a:t>
                      </a:r>
                    </a:p>
                    <a:p>
                      <a:r>
                        <a:rPr lang="en-IN" dirty="0" smtClean="0"/>
                        <a:t>different internet</a:t>
                      </a:r>
                    </a:p>
                    <a:p>
                      <a:r>
                        <a:rPr lang="en-IN" dirty="0" smtClean="0"/>
                        <a:t>features are effective</a:t>
                      </a:r>
                    </a:p>
                    <a:p>
                      <a:r>
                        <a:rPr lang="en-IN" dirty="0" smtClean="0"/>
                        <a:t>on marketing</a:t>
                      </a:r>
                    </a:p>
                    <a:p>
                      <a:r>
                        <a:rPr lang="en-IN" dirty="0" smtClean="0"/>
                        <a:t>process. The</a:t>
                      </a:r>
                    </a:p>
                    <a:p>
                      <a:r>
                        <a:rPr lang="en-IN" dirty="0" smtClean="0"/>
                        <a:t>proposed study has</a:t>
                      </a:r>
                    </a:p>
                    <a:p>
                      <a:r>
                        <a:rPr lang="en-IN" dirty="0" smtClean="0"/>
                        <a:t>designed a</a:t>
                      </a:r>
                    </a:p>
                    <a:p>
                      <a:r>
                        <a:rPr lang="en-IN" dirty="0" smtClean="0"/>
                        <a:t>questionnaire in</a:t>
                      </a:r>
                    </a:p>
                    <a:p>
                      <a:r>
                        <a:rPr lang="en-IN" dirty="0" smtClean="0"/>
                        <a:t>Likert scale.</a:t>
                      </a:r>
                    </a:p>
                  </a:txBody>
                  <a:tcPr/>
                </a:tc>
                <a:tc>
                  <a:txBody>
                    <a:bodyPr/>
                    <a:lstStyle/>
                    <a:p>
                      <a:pPr marL="285750" indent="-285750">
                        <a:buFont typeface="Wingdings" panose="05000000000000000000" pitchFamily="2" charset="2"/>
                        <a:buChar char="§"/>
                      </a:pPr>
                      <a:r>
                        <a:rPr lang="en-IN" dirty="0" smtClean="0"/>
                        <a:t>The results of this</a:t>
                      </a:r>
                      <a:r>
                        <a:rPr lang="en-IN" baseline="0" dirty="0" smtClean="0"/>
                        <a:t> </a:t>
                      </a:r>
                      <a:r>
                        <a:rPr lang="en-IN" dirty="0" smtClean="0"/>
                        <a:t>study provide</a:t>
                      </a:r>
                      <a:r>
                        <a:rPr lang="en-IN" baseline="0" dirty="0" smtClean="0"/>
                        <a:t>  </a:t>
                      </a:r>
                      <a:r>
                        <a:rPr lang="en-IN" dirty="0" smtClean="0"/>
                        <a:t>important</a:t>
                      </a:r>
                      <a:r>
                        <a:rPr lang="en-IN" baseline="0" dirty="0" smtClean="0"/>
                        <a:t> </a:t>
                      </a:r>
                      <a:r>
                        <a:rPr lang="en-IN" dirty="0" smtClean="0"/>
                        <a:t>insights into the</a:t>
                      </a:r>
                      <a:r>
                        <a:rPr lang="en-IN" baseline="0" dirty="0" smtClean="0"/>
                        <a:t> </a:t>
                      </a:r>
                      <a:r>
                        <a:rPr lang="en-IN" dirty="0" smtClean="0"/>
                        <a:t>online</a:t>
                      </a:r>
                      <a:r>
                        <a:rPr lang="en-IN" baseline="0" dirty="0" smtClean="0"/>
                        <a:t> </a:t>
                      </a:r>
                      <a:r>
                        <a:rPr lang="en-IN" dirty="0" smtClean="0"/>
                        <a:t>consumer</a:t>
                      </a:r>
                      <a:r>
                        <a:rPr lang="en-IN" baseline="0" dirty="0" smtClean="0"/>
                        <a:t> </a:t>
                      </a:r>
                      <a:r>
                        <a:rPr lang="en-IN" dirty="0" smtClean="0"/>
                        <a:t>experience.</a:t>
                      </a:r>
                    </a:p>
                    <a:p>
                      <a:pPr marL="285750" indent="-285750">
                        <a:buFont typeface="Wingdings" panose="05000000000000000000" pitchFamily="2" charset="2"/>
                        <a:buChar char="§"/>
                      </a:pPr>
                      <a:endParaRPr lang="en-IN" dirty="0" smtClean="0"/>
                    </a:p>
                    <a:p>
                      <a:pPr marL="285750" indent="-285750">
                        <a:buFont typeface="Wingdings" panose="05000000000000000000" pitchFamily="2" charset="2"/>
                        <a:buChar char="§"/>
                      </a:pPr>
                      <a:r>
                        <a:rPr lang="en-IN" dirty="0" smtClean="0"/>
                        <a:t>Determines a</a:t>
                      </a:r>
                      <a:r>
                        <a:rPr lang="en-IN" baseline="0" dirty="0" smtClean="0"/>
                        <a:t> </a:t>
                      </a:r>
                      <a:r>
                        <a:rPr lang="en-IN" dirty="0" smtClean="0"/>
                        <a:t>meaningful</a:t>
                      </a:r>
                      <a:r>
                        <a:rPr lang="en-IN" baseline="0" dirty="0" smtClean="0"/>
                        <a:t> </a:t>
                      </a:r>
                      <a:r>
                        <a:rPr lang="en-IN" dirty="0" smtClean="0"/>
                        <a:t>effects of</a:t>
                      </a:r>
                      <a:r>
                        <a:rPr lang="en-IN" baseline="0" dirty="0" smtClean="0"/>
                        <a:t> </a:t>
                      </a:r>
                      <a:r>
                        <a:rPr lang="en-IN" dirty="0" smtClean="0"/>
                        <a:t>income,</a:t>
                      </a:r>
                      <a:endParaRPr lang="en-IN" dirty="0"/>
                    </a:p>
                  </a:txBody>
                  <a:tcPr/>
                </a:tc>
                <a:tc>
                  <a:txBody>
                    <a:bodyPr/>
                    <a:lstStyle/>
                    <a:p>
                      <a:pPr marL="285750" indent="-285750">
                        <a:buFont typeface="Arial" panose="020B0604020202020204" pitchFamily="34" charset="0"/>
                        <a:buChar char="•"/>
                      </a:pPr>
                      <a:r>
                        <a:rPr lang="en-IN" dirty="0" smtClean="0"/>
                        <a:t>The population of</a:t>
                      </a:r>
                      <a:r>
                        <a:rPr lang="en-IN" baseline="0" dirty="0" smtClean="0"/>
                        <a:t> </a:t>
                      </a:r>
                      <a:r>
                        <a:rPr lang="en-IN" dirty="0" smtClean="0"/>
                        <a:t>survey includes</a:t>
                      </a:r>
                      <a:r>
                        <a:rPr lang="en-IN" baseline="0" dirty="0" smtClean="0"/>
                        <a:t> </a:t>
                      </a:r>
                      <a:r>
                        <a:rPr lang="en-IN" dirty="0" smtClean="0"/>
                        <a:t>people with</a:t>
                      </a:r>
                      <a:r>
                        <a:rPr lang="en-IN" baseline="0" dirty="0" smtClean="0"/>
                        <a:t> </a:t>
                      </a:r>
                      <a:r>
                        <a:rPr lang="en-IN" dirty="0" smtClean="0"/>
                        <a:t>internet</a:t>
                      </a:r>
                      <a:r>
                        <a:rPr lang="en-IN" baseline="0" dirty="0" smtClean="0"/>
                        <a:t>    </a:t>
                      </a:r>
                      <a:r>
                        <a:rPr lang="en-IN" dirty="0" smtClean="0"/>
                        <a:t>access,hence the sample</a:t>
                      </a:r>
                      <a:r>
                        <a:rPr lang="en-IN" baseline="0" dirty="0" smtClean="0"/>
                        <a:t> </a:t>
                      </a:r>
                      <a:r>
                        <a:rPr lang="en-IN" dirty="0" smtClean="0"/>
                        <a:t>size is low</a:t>
                      </a:r>
                    </a:p>
                    <a:p>
                      <a:pPr marL="285750" indent="-285750">
                        <a:buFont typeface="Arial" panose="020B0604020202020204" pitchFamily="34" charset="0"/>
                        <a:buChar char="•"/>
                      </a:pPr>
                      <a:r>
                        <a:rPr lang="en-IN" dirty="0" smtClean="0"/>
                        <a:t>Paying attention to internet web</a:t>
                      </a:r>
                      <a:r>
                        <a:rPr lang="en-IN" baseline="0" dirty="0" smtClean="0"/>
                        <a:t> </a:t>
                      </a:r>
                      <a:r>
                        <a:rPr lang="en-IN" dirty="0" smtClean="0"/>
                        <a:t>Specification</a:t>
                      </a:r>
                      <a:br>
                        <a:rPr lang="en-IN" dirty="0" smtClean="0"/>
                      </a:br>
                      <a:r>
                        <a:rPr lang="en-IN" dirty="0" smtClean="0"/>
                        <a:t>is</a:t>
                      </a:r>
                      <a:r>
                        <a:rPr lang="en-IN" baseline="0" dirty="0" smtClean="0"/>
                        <a:t> </a:t>
                      </a:r>
                      <a:r>
                        <a:rPr lang="en-IN" dirty="0" smtClean="0"/>
                        <a:t>necessary</a:t>
                      </a:r>
                      <a:endParaRPr lang="en-IN" dirty="0"/>
                    </a:p>
                  </a:txBody>
                  <a:tcPr/>
                </a:tc>
              </a:tr>
            </a:tbl>
          </a:graphicData>
        </a:graphic>
      </p:graphicFrame>
    </p:spTree>
    <p:extLst>
      <p:ext uri="{BB962C8B-B14F-4D97-AF65-F5344CB8AC3E}">
        <p14:creationId xmlns:p14="http://schemas.microsoft.com/office/powerpoint/2010/main" val="313004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a:latin typeface="Times New Roman" panose="02020603050405020304" pitchFamily="18" charset="0"/>
                <a:cs typeface="Times New Roman" panose="02020603050405020304" pitchFamily="18" charset="0"/>
              </a:rPr>
              <a:t>LITERATURE SURVEY</a:t>
            </a:r>
          </a:p>
        </p:txBody>
      </p:sp>
      <p:graphicFrame>
        <p:nvGraphicFramePr>
          <p:cNvPr id="13" name="Content Placeholder 12"/>
          <p:cNvGraphicFramePr>
            <a:graphicFrameLocks noGrp="1"/>
          </p:cNvGraphicFramePr>
          <p:nvPr>
            <p:ph idx="1"/>
            <p:extLst>
              <p:ext uri="{D42A27DB-BD31-4B8C-83A1-F6EECF244321}">
                <p14:modId xmlns:p14="http://schemas.microsoft.com/office/powerpoint/2010/main" val="1900219601"/>
              </p:ext>
            </p:extLst>
          </p:nvPr>
        </p:nvGraphicFramePr>
        <p:xfrm>
          <a:off x="1652253" y="1786989"/>
          <a:ext cx="10260706" cy="4716842"/>
        </p:xfrm>
        <a:graphic>
          <a:graphicData uri="http://schemas.openxmlformats.org/drawingml/2006/table">
            <a:tbl>
              <a:tblPr firstRow="1" bandRow="1">
                <a:tableStyleId>{00A15C55-8517-42AA-B614-E9B94910E393}</a:tableStyleId>
              </a:tblPr>
              <a:tblGrid>
                <a:gridCol w="819304"/>
                <a:gridCol w="1875909"/>
                <a:gridCol w="1603442"/>
                <a:gridCol w="2272474"/>
                <a:gridCol w="1979459"/>
                <a:gridCol w="1710118"/>
              </a:tblGrid>
              <a:tr h="622262">
                <a:tc>
                  <a:txBody>
                    <a:bodyPr/>
                    <a:lstStyle/>
                    <a:p>
                      <a:r>
                        <a:rPr lang="en-IN" dirty="0" smtClean="0"/>
                        <a:t>S.NO</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smtClean="0"/>
                        <a:t>PAPER TITLE</a:t>
                      </a:r>
                      <a:endParaRPr lang="en-IN" dirty="0">
                        <a:latin typeface="Times New Roman" panose="02020603050405020304" pitchFamily="18" charset="0"/>
                        <a:cs typeface="Times New Roman" panose="02020603050405020304" pitchFamily="18" charset="0"/>
                      </a:endParaRPr>
                    </a:p>
                  </a:txBody>
                  <a:tcPr/>
                </a:tc>
                <a:tc>
                  <a:txBody>
                    <a:bodyPr/>
                    <a:lstStyle/>
                    <a:p>
                      <a:r>
                        <a:rPr lang="en-IN" sz="1600" dirty="0" smtClean="0"/>
                        <a:t>JOURNAL YEAR</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t>CONCEPT &amp;</a:t>
                      </a:r>
                    </a:p>
                    <a:p>
                      <a:r>
                        <a:rPr lang="en-IN" sz="1600" dirty="0" smtClean="0"/>
                        <a:t>METHODOLOGY</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t>ADVANTAGES</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dirty="0" smtClean="0"/>
                        <a:t>DRAWBACK</a:t>
                      </a:r>
                      <a:endParaRPr lang="en-IN" dirty="0"/>
                    </a:p>
                  </a:txBody>
                  <a:tcPr/>
                </a:tc>
              </a:tr>
              <a:tr h="4094580">
                <a:tc>
                  <a:txBody>
                    <a:bodyPr/>
                    <a:lstStyle/>
                    <a:p>
                      <a:r>
                        <a:rPr lang="en-US" dirty="0" smtClean="0"/>
                        <a:t>2.</a:t>
                      </a:r>
                      <a:endParaRPr lang="en-IN" dirty="0"/>
                    </a:p>
                  </a:txBody>
                  <a:tcPr/>
                </a:tc>
                <a:tc>
                  <a:txBody>
                    <a:bodyPr/>
                    <a:lstStyle/>
                    <a:p>
                      <a:r>
                        <a:rPr lang="en-IN" dirty="0" smtClean="0"/>
                        <a:t>Evaluation of</a:t>
                      </a:r>
                    </a:p>
                    <a:p>
                      <a:r>
                        <a:rPr lang="en-IN" dirty="0" smtClean="0"/>
                        <a:t>Sustainable</a:t>
                      </a:r>
                    </a:p>
                    <a:p>
                      <a:r>
                        <a:rPr lang="en-IN" dirty="0" smtClean="0"/>
                        <a:t>Environment-</a:t>
                      </a:r>
                    </a:p>
                    <a:p>
                      <a:r>
                        <a:rPr lang="en-IN" dirty="0" smtClean="0"/>
                        <a:t>Friendly Interior</a:t>
                      </a:r>
                    </a:p>
                    <a:p>
                      <a:r>
                        <a:rPr lang="en-IN" dirty="0" smtClean="0"/>
                        <a:t>Decoration Design from the</a:t>
                      </a:r>
                      <a:r>
                        <a:rPr lang="en-IN" baseline="0" dirty="0" smtClean="0"/>
                        <a:t> </a:t>
                      </a:r>
                      <a:r>
                        <a:rPr lang="en-IN" dirty="0" smtClean="0"/>
                        <a:t>Perspective of</a:t>
                      </a:r>
                    </a:p>
                    <a:p>
                      <a:r>
                        <a:rPr lang="en-IN" dirty="0" smtClean="0"/>
                        <a:t>Economy.</a:t>
                      </a:r>
                      <a:endParaRPr lang="en-IN" dirty="0"/>
                    </a:p>
                  </a:txBody>
                  <a:tcPr/>
                </a:tc>
                <a:tc>
                  <a:txBody>
                    <a:bodyPr/>
                    <a:lstStyle/>
                    <a:p>
                      <a:r>
                        <a:rPr lang="en-IN" dirty="0" smtClean="0"/>
                        <a:t>9 April</a:t>
                      </a:r>
                    </a:p>
                    <a:p>
                      <a:r>
                        <a:rPr lang="en-IN" dirty="0" smtClean="0"/>
                        <a:t>2022</a:t>
                      </a:r>
                      <a:endParaRPr lang="en-IN" dirty="0"/>
                    </a:p>
                  </a:txBody>
                  <a:tcPr/>
                </a:tc>
                <a:tc>
                  <a:txBody>
                    <a:bodyPr/>
                    <a:lstStyle/>
                    <a:p>
                      <a:r>
                        <a:rPr lang="en-IN" dirty="0" smtClean="0"/>
                        <a:t>This system seeks a</a:t>
                      </a:r>
                      <a:r>
                        <a:rPr lang="en-IN" baseline="0" dirty="0" smtClean="0"/>
                        <a:t> </a:t>
                      </a:r>
                      <a:r>
                        <a:rPr lang="en-IN" dirty="0" smtClean="0"/>
                        <a:t>low carbon and</a:t>
                      </a:r>
                      <a:r>
                        <a:rPr lang="en-IN" baseline="0" dirty="0" smtClean="0"/>
                        <a:t> </a:t>
                      </a:r>
                      <a:r>
                        <a:rPr lang="en-IN" dirty="0" smtClean="0"/>
                        <a:t>Sustainable</a:t>
                      </a:r>
                      <a:r>
                        <a:rPr lang="en-IN" baseline="0" dirty="0" smtClean="0"/>
                        <a:t> </a:t>
                      </a:r>
                      <a:r>
                        <a:rPr lang="en-IN" dirty="0" smtClean="0"/>
                        <a:t>devlopment</a:t>
                      </a:r>
                      <a:r>
                        <a:rPr lang="en-IN" baseline="0" dirty="0" smtClean="0"/>
                        <a:t> </a:t>
                      </a:r>
                      <a:r>
                        <a:rPr lang="en-IN" dirty="0" smtClean="0"/>
                        <a:t>direction, and</a:t>
                      </a:r>
                      <a:r>
                        <a:rPr lang="en-IN" baseline="0" dirty="0" smtClean="0"/>
                        <a:t> </a:t>
                      </a:r>
                      <a:r>
                        <a:rPr lang="en-IN" dirty="0" smtClean="0"/>
                        <a:t>Proposes</a:t>
                      </a:r>
                      <a:r>
                        <a:rPr lang="en-IN" baseline="0" dirty="0" smtClean="0"/>
                        <a:t> </a:t>
                      </a:r>
                      <a:r>
                        <a:rPr lang="en-IN" dirty="0" smtClean="0"/>
                        <a:t>sustainable</a:t>
                      </a:r>
                      <a:r>
                        <a:rPr lang="en-IN" baseline="0" dirty="0" smtClean="0"/>
                        <a:t> </a:t>
                      </a:r>
                      <a:r>
                        <a:rPr lang="en-IN" dirty="0" smtClean="0"/>
                        <a:t>Development</a:t>
                      </a:r>
                      <a:r>
                        <a:rPr lang="en-IN" baseline="0" dirty="0" smtClean="0"/>
                        <a:t> </a:t>
                      </a:r>
                      <a:r>
                        <a:rPr lang="en-IN" dirty="0" smtClean="0"/>
                        <a:t>Counter</a:t>
                      </a:r>
                      <a:r>
                        <a:rPr lang="en-IN" baseline="0" dirty="0" smtClean="0"/>
                        <a:t> </a:t>
                      </a:r>
                      <a:r>
                        <a:rPr lang="en-IN" dirty="0" smtClean="0"/>
                        <a:t>measures.</a:t>
                      </a:r>
                      <a:r>
                        <a:rPr lang="en-IN" baseline="0" dirty="0" smtClean="0"/>
                        <a:t> </a:t>
                      </a:r>
                      <a:r>
                        <a:rPr lang="en-IN" dirty="0" smtClean="0"/>
                        <a:t>Air quality detector</a:t>
                      </a:r>
                      <a:r>
                        <a:rPr lang="en-IN" baseline="0" dirty="0" smtClean="0"/>
                        <a:t> </a:t>
                      </a:r>
                      <a:r>
                        <a:rPr lang="en-IN" dirty="0" smtClean="0"/>
                        <a:t>is used to test the</a:t>
                      </a:r>
                      <a:r>
                        <a:rPr lang="en-IN" baseline="0" dirty="0" smtClean="0"/>
                        <a:t> </a:t>
                      </a:r>
                      <a:r>
                        <a:rPr lang="en-IN" dirty="0" smtClean="0"/>
                        <a:t>indoor air quality</a:t>
                      </a:r>
                      <a:r>
                        <a:rPr lang="en-IN" baseline="0" dirty="0" smtClean="0"/>
                        <a:t> </a:t>
                      </a:r>
                      <a:r>
                        <a:rPr lang="en-IN" dirty="0" smtClean="0"/>
                        <a:t>for harmful</a:t>
                      </a:r>
                      <a:r>
                        <a:rPr lang="en-IN" baseline="0" dirty="0" smtClean="0"/>
                        <a:t> </a:t>
                      </a:r>
                      <a:r>
                        <a:rPr lang="en-IN" dirty="0" smtClean="0"/>
                        <a:t>substances such as</a:t>
                      </a:r>
                      <a:r>
                        <a:rPr lang="en-IN" baseline="0" dirty="0" smtClean="0"/>
                        <a:t> </a:t>
                      </a:r>
                      <a:r>
                        <a:rPr lang="en-IN" dirty="0" smtClean="0"/>
                        <a:t>carbon monoxide</a:t>
                      </a:r>
                    </a:p>
                  </a:txBody>
                  <a:tcPr/>
                </a:tc>
                <a:tc>
                  <a:txBody>
                    <a:bodyPr/>
                    <a:lstStyle/>
                    <a:p>
                      <a:pPr marL="285750" indent="-285750">
                        <a:buFont typeface="Wingdings" panose="05000000000000000000" pitchFamily="2" charset="2"/>
                        <a:buChar char="§"/>
                      </a:pPr>
                      <a:r>
                        <a:rPr lang="en-IN" dirty="0" smtClean="0"/>
                        <a:t>Creates an</a:t>
                      </a:r>
                      <a:r>
                        <a:rPr lang="en-IN" baseline="0" dirty="0" smtClean="0"/>
                        <a:t> </a:t>
                      </a:r>
                      <a:r>
                        <a:rPr lang="en-IN" dirty="0" smtClean="0"/>
                        <a:t>ecological</a:t>
                      </a:r>
                      <a:r>
                        <a:rPr lang="en-IN" baseline="0" dirty="0" smtClean="0"/>
                        <a:t> </a:t>
                      </a:r>
                      <a:r>
                        <a:rPr lang="en-IN" dirty="0" smtClean="0"/>
                        <a:t>interior design</a:t>
                      </a:r>
                      <a:r>
                        <a:rPr lang="en-IN" baseline="0" dirty="0" smtClean="0"/>
                        <a:t> </a:t>
                      </a:r>
                      <a:r>
                        <a:rPr lang="en-IN" dirty="0" smtClean="0"/>
                        <a:t>scheme</a:t>
                      </a:r>
                    </a:p>
                    <a:p>
                      <a:pPr marL="285750" indent="-285750">
                        <a:buFont typeface="Wingdings" panose="05000000000000000000" pitchFamily="2" charset="2"/>
                        <a:buChar char="§"/>
                      </a:pPr>
                      <a:endParaRPr lang="en-IN" dirty="0" smtClean="0"/>
                    </a:p>
                    <a:p>
                      <a:pPr marL="285750" indent="-285750">
                        <a:buFont typeface="Wingdings" panose="05000000000000000000" pitchFamily="2" charset="2"/>
                        <a:buChar char="§"/>
                      </a:pPr>
                      <a:r>
                        <a:rPr lang="en-IN" dirty="0" smtClean="0"/>
                        <a:t>Minimizes</a:t>
                      </a:r>
                      <a:r>
                        <a:rPr lang="en-IN" baseline="0" dirty="0" smtClean="0"/>
                        <a:t> </a:t>
                      </a:r>
                      <a:r>
                        <a:rPr lang="en-IN" dirty="0" smtClean="0"/>
                        <a:t>radio</a:t>
                      </a:r>
                      <a:r>
                        <a:rPr lang="en-IN" baseline="0" dirty="0" smtClean="0"/>
                        <a:t> </a:t>
                      </a:r>
                      <a:r>
                        <a:rPr lang="en-IN" dirty="0" smtClean="0"/>
                        <a:t>active pollution</a:t>
                      </a:r>
                      <a:r>
                        <a:rPr lang="en-IN" baseline="0" dirty="0" smtClean="0"/>
                        <a:t> </a:t>
                      </a:r>
                      <a:r>
                        <a:rPr lang="en-IN" dirty="0" smtClean="0"/>
                        <a:t>of</a:t>
                      </a:r>
                      <a:r>
                        <a:rPr lang="en-IN" baseline="0" dirty="0" smtClean="0"/>
                        <a:t> </a:t>
                      </a:r>
                      <a:r>
                        <a:rPr lang="en-IN" dirty="0" smtClean="0"/>
                        <a:t>the indoor</a:t>
                      </a:r>
                      <a:r>
                        <a:rPr lang="en-IN" baseline="0" dirty="0" smtClean="0"/>
                        <a:t> </a:t>
                      </a:r>
                      <a:r>
                        <a:rPr lang="en-IN" dirty="0" smtClean="0"/>
                        <a:t>Environment</a:t>
                      </a:r>
                      <a:endParaRPr lang="en-IN" dirty="0"/>
                    </a:p>
                  </a:txBody>
                  <a:tcPr/>
                </a:tc>
                <a:tc>
                  <a:txBody>
                    <a:bodyPr/>
                    <a:lstStyle/>
                    <a:p>
                      <a:pPr marL="285750" indent="-285750">
                        <a:buFont typeface="Arial" panose="020B0604020202020204" pitchFamily="34" charset="0"/>
                        <a:buChar char="•"/>
                      </a:pPr>
                      <a:r>
                        <a:rPr lang="en-IN" dirty="0" smtClean="0"/>
                        <a:t>Long term</a:t>
                      </a:r>
                      <a:r>
                        <a:rPr lang="en-IN" baseline="0" dirty="0" smtClean="0"/>
                        <a:t> </a:t>
                      </a:r>
                      <a:r>
                        <a:rPr lang="en-IN" dirty="0" smtClean="0"/>
                        <a:t>development</a:t>
                      </a:r>
                      <a:r>
                        <a:rPr lang="en-IN" baseline="0" dirty="0" smtClean="0"/>
                        <a:t> </a:t>
                      </a:r>
                      <a:r>
                        <a:rPr lang="en-IN" dirty="0" smtClean="0"/>
                        <a:t>process</a:t>
                      </a:r>
                    </a:p>
                    <a:p>
                      <a:pPr marL="285750" indent="-285750">
                        <a:buFont typeface="Arial" panose="020B0604020202020204" pitchFamily="34" charset="0"/>
                        <a:buChar char="•"/>
                      </a:pPr>
                      <a:endParaRPr lang="en-IN" dirty="0" smtClean="0"/>
                    </a:p>
                    <a:p>
                      <a:pPr marL="285750" indent="-285750">
                        <a:buFont typeface="Arial" panose="020B0604020202020204" pitchFamily="34" charset="0"/>
                        <a:buChar char="•"/>
                      </a:pPr>
                      <a:r>
                        <a:rPr lang="en-IN" dirty="0" smtClean="0"/>
                        <a:t>Unilateral</a:t>
                      </a:r>
                      <a:r>
                        <a:rPr lang="en-IN" baseline="0" dirty="0" smtClean="0"/>
                        <a:t> </a:t>
                      </a:r>
                      <a:r>
                        <a:rPr lang="en-IN" dirty="0" smtClean="0"/>
                        <a:t>consideration</a:t>
                      </a:r>
                      <a:r>
                        <a:rPr lang="en-IN" baseline="0" dirty="0" smtClean="0"/>
                        <a:t> </a:t>
                      </a:r>
                      <a:r>
                        <a:rPr lang="en-IN" dirty="0" smtClean="0"/>
                        <a:t>cannot achieve</a:t>
                      </a:r>
                      <a:r>
                        <a:rPr lang="en-IN" baseline="0" dirty="0" smtClean="0"/>
                        <a:t> </a:t>
                      </a:r>
                      <a:r>
                        <a:rPr lang="en-IN" dirty="0" smtClean="0"/>
                        <a:t>best indoor</a:t>
                      </a:r>
                      <a:r>
                        <a:rPr lang="en-IN" baseline="0" dirty="0" smtClean="0"/>
                        <a:t> </a:t>
                      </a:r>
                      <a:r>
                        <a:rPr lang="en-IN" dirty="0" smtClean="0"/>
                        <a:t>effect</a:t>
                      </a:r>
                      <a:endParaRPr lang="en-IN" dirty="0"/>
                    </a:p>
                  </a:txBody>
                  <a:tcPr/>
                </a:tc>
              </a:tr>
            </a:tbl>
          </a:graphicData>
        </a:graphic>
      </p:graphicFrame>
    </p:spTree>
    <p:extLst>
      <p:ext uri="{BB962C8B-B14F-4D97-AF65-F5344CB8AC3E}">
        <p14:creationId xmlns:p14="http://schemas.microsoft.com/office/powerpoint/2010/main" val="1997380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loud skipper design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1">
          <a:schemeClr val="accent2"/>
        </a:lnRef>
        <a:fillRef idx="2">
          <a:schemeClr val="accent2"/>
        </a:fillRef>
        <a:effectRef idx="1">
          <a:schemeClr val="accent2"/>
        </a:effectRef>
        <a:fontRef idx="minor">
          <a:schemeClr val="dk1"/>
        </a:fontRef>
      </a:style>
    </a:spDef>
    <a:lnDef>
      <a:spPr/>
      <a:bodyPr/>
      <a:lstStyle/>
      <a:style>
        <a:lnRef idx="1">
          <a:schemeClr val="accent2"/>
        </a:lnRef>
        <a:fillRef idx="0">
          <a:schemeClr val="accent2"/>
        </a:fillRef>
        <a:effectRef idx="0">
          <a:schemeClr val="accent2"/>
        </a:effectRef>
        <a:fontRef idx="minor">
          <a:schemeClr val="tx1"/>
        </a:fontRef>
      </a:style>
    </a:lnDef>
    <a:txDef>
      <a:spPr>
        <a:noFill/>
        <a:ln>
          <a:solidFill>
            <a:schemeClr val="bg2"/>
          </a:solidFill>
        </a:ln>
      </a:spPr>
      <a:bodyPr wrap="square" rtlCol="0" anchor="ctr" anchorCtr="1">
        <a:spAutoFit/>
      </a:bodyPr>
      <a:lstStyle>
        <a:defPPr>
          <a:defRPr dirty="0"/>
        </a:defPPr>
      </a:lstStyle>
    </a:txDef>
  </a:objectDefaults>
  <a:extraClrSchemeLst/>
  <a:extLst>
    <a:ext uri="{05A4C25C-085E-4340-85A3-A5531E510DB2}">
      <thm15:themeFamily xmlns:thm15="http://schemas.microsoft.com/office/thememl/2012/main" name="Cloud skipper design slides.potx" id="{A839CB2D-CAF8-4C90-9E08-F1ACA2C5BDD5}" vid="{4C3DFA96-B4CF-43D6-AFA3-6C4764C0CDA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Cloud skipper design slides</Template>
  <TotalTime>302</TotalTime>
  <Words>1124</Words>
  <Application>Microsoft Office PowerPoint</Application>
  <PresentationFormat>Widescreen</PresentationFormat>
  <Paragraphs>132</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Cambria</vt:lpstr>
      <vt:lpstr>Times New Roman</vt:lpstr>
      <vt:lpstr>Wingdings</vt:lpstr>
      <vt:lpstr>Cloud skipper design template</vt:lpstr>
      <vt:lpstr>INTERIOR DESIGN WEBSITE</vt:lpstr>
      <vt:lpstr>TEAM MEMBERS </vt:lpstr>
      <vt:lpstr>OBJECTIVE</vt:lpstr>
      <vt:lpstr>MOTIVATION</vt:lpstr>
      <vt:lpstr>ABSTRACT</vt:lpstr>
      <vt:lpstr>ABSTRACT</vt:lpstr>
      <vt:lpstr>METHODOLOGY</vt:lpstr>
      <vt:lpstr>LITERATURE SURVEY</vt:lpstr>
      <vt:lpstr>LITERATURE SURVEY</vt:lpstr>
      <vt:lpstr>PowerPoint Presentation</vt:lpstr>
      <vt:lpstr>SYSTEM ANALYSIS AND DESIGN</vt:lpstr>
      <vt:lpstr>SYSTEM ANALYSIS AND DESIGN</vt:lpstr>
      <vt:lpstr>SYSTEM ANALYSIS AND DESIGN</vt:lpstr>
      <vt:lpstr>MODULE</vt:lpstr>
      <vt:lpstr>IMPLEMENTATION OF MODULES</vt:lpstr>
      <vt:lpstr>OUTPUT</vt:lpstr>
      <vt:lpstr>OUTPUT</vt:lpstr>
      <vt:lpstr>OUTPUT</vt:lpstr>
      <vt:lpstr>FUTURE WORK</vt:lpstr>
      <vt:lpstr>CONCLUSION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INTERIER DESIGN</dc:title>
  <dc:creator>Velan</dc:creator>
  <cp:lastModifiedBy>Velan</cp:lastModifiedBy>
  <cp:revision>31</cp:revision>
  <dcterms:created xsi:type="dcterms:W3CDTF">2023-08-06T14:37:52Z</dcterms:created>
  <dcterms:modified xsi:type="dcterms:W3CDTF">2023-08-07T04:29:54Z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74062900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